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1pPr>
    <a:lvl2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2pPr>
    <a:lvl3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3pPr>
    <a:lvl4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4pPr>
    <a:lvl5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5pPr>
    <a:lvl6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6pPr>
    <a:lvl7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7pPr>
    <a:lvl8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8pPr>
    <a:lvl9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Proxima Nova"/>
          <a:ea typeface="Proxima Nova"/>
          <a:cs typeface="Proxima Nov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AEAEA"/>
          </a:solidFill>
        </a:fill>
      </a:tcStyle>
    </a:band2H>
    <a:firstCol>
      <a:tcTxStyle b="on" i="off">
        <a:font>
          <a:latin typeface="Proxima Nova"/>
          <a:ea typeface="Proxima Nova"/>
          <a:cs typeface="Proxima Nova"/>
        </a:font>
        <a:srgbClr val="4CA5D2"/>
      </a:tcTxStyle>
      <a:tcStyle>
        <a:tcBdr>
          <a:left>
            <a:ln w="12700" cap="flat">
              <a:noFill/>
              <a:miter lim="400000"/>
            </a:ln>
          </a:left>
          <a:right>
            <a:ln w="50800" cap="flat">
              <a:solidFill>
                <a:srgbClr val="03A8D6"/>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Proxima Nova Medium"/>
          <a:ea typeface="Proxima Nova Medium"/>
          <a:cs typeface="Proxima Nova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50800" cap="flat">
              <a:solidFill>
                <a:srgbClr val="0BA8D6"/>
              </a:solidFill>
              <a:prstDash val="solid"/>
              <a:miter lim="400000"/>
            </a:ln>
          </a:top>
          <a:bottom>
            <a:ln w="12700" cap="flat">
              <a:noFill/>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Proxima Nova"/>
          <a:ea typeface="Proxima Nova"/>
          <a:cs typeface="Proxima Nova"/>
        </a:font>
        <a:srgbClr val="4CA5D2"/>
      </a:tcTxStyle>
      <a:tcStyle>
        <a:tcBdr>
          <a:left>
            <a:ln w="12700" cap="flat">
              <a:solidFill>
                <a:srgbClr val="000000"/>
              </a:solidFill>
              <a:prstDash val="solid"/>
              <a:miter lim="400000"/>
            </a:ln>
          </a:left>
          <a:right>
            <a:ln w="12700" cap="flat">
              <a:solidFill>
                <a:srgbClr val="000000"/>
              </a:solidFill>
              <a:prstDash val="solid"/>
              <a:miter lim="400000"/>
            </a:ln>
          </a:right>
          <a:top>
            <a:ln w="12700" cap="flat">
              <a:noFill/>
              <a:miter lim="400000"/>
            </a:ln>
          </a:top>
          <a:bottom>
            <a:ln w="50800" cap="flat">
              <a:solidFill>
                <a:srgbClr val="03A8D6"/>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Proxima Nova"/>
          <a:ea typeface="Proxima Nova"/>
          <a:cs typeface="Proxima Nova"/>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wholeTbl>
    <a:band2H>
      <a:tcTxStyle b="def" i="def"/>
      <a:tcStyle>
        <a:tcBdr/>
        <a:fill>
          <a:solidFill>
            <a:srgbClr val="EAEAEA"/>
          </a:solidFill>
        </a:fill>
      </a:tcStyle>
    </a:band2H>
    <a:firstCol>
      <a:tcTxStyle b="off" i="off">
        <a:font>
          <a:latin typeface="Proxima Nova Medium"/>
          <a:ea typeface="Proxima Nova Medium"/>
          <a:cs typeface="Proxima Nova Medium"/>
        </a:font>
        <a:srgbClr val="000000"/>
      </a:tcTxStyle>
      <a:tcStyle>
        <a:tcBdr>
          <a:left>
            <a:ln w="12700" cap="flat">
              <a:noFill/>
              <a:miter lim="400000"/>
            </a:ln>
          </a:left>
          <a:right>
            <a:ln w="25400" cap="flat">
              <a:solidFill>
                <a:srgbClr val="008ABA"/>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firstCol>
    <a:lastRow>
      <a:tcTxStyle b="off" i="off">
        <a:font>
          <a:latin typeface="Proxima Nova Medium"/>
          <a:ea typeface="Proxima Nova Medium"/>
          <a:cs typeface="Proxima Nova Medium"/>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008ABA"/>
              </a:solidFill>
              <a:prstDash val="solid"/>
              <a:miter lim="400000"/>
            </a:ln>
          </a:top>
          <a:bottom>
            <a:ln w="12700" cap="flat">
              <a:noFill/>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lastRow>
    <a:firstRow>
      <a:tcTxStyle b="on"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ADEFF"/>
          </a:solidFill>
        </a:fill>
      </a:tcStyle>
    </a:firstRow>
  </a:tblStyle>
  <a:tblStyle styleId="{EEE7283C-3CF3-47DC-8721-378D4A62B228}" styleName="">
    <a:tblBg/>
    <a:wholeTbl>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wholeTbl>
    <a:band2H>
      <a:tcTxStyle b="def" i="def"/>
      <a:tcStyle>
        <a:tcBdr/>
        <a:fill>
          <a:solidFill>
            <a:srgbClr val="EAEAEB"/>
          </a:solidFill>
        </a:fill>
      </a:tcStyle>
    </a:band2H>
    <a:firstCol>
      <a:tcTxStyle b="off" i="off">
        <a:font>
          <a:latin typeface="Proxima Nova Medium"/>
          <a:ea typeface="Proxima Nova Medium"/>
          <a:cs typeface="Proxima Nova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hueOff val="390196"/>
              <a:satOff val="16169"/>
              <a:lumOff val="-19584"/>
            </a:schemeClr>
          </a:solidFill>
        </a:fill>
      </a:tcStyle>
    </a:firstCol>
    <a:lastRow>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lastRow>
    <a:firstRow>
      <a:tcTxStyle b="off" i="off">
        <a:font>
          <a:latin typeface="Proxima Nova Medium"/>
          <a:ea typeface="Proxima Nova Medium"/>
          <a:cs typeface="Proxima Nova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2">
              <a:hueOff val="312616"/>
              <a:satOff val="21048"/>
              <a:lumOff val="-29411"/>
            </a:schemeClr>
          </a:solidFill>
        </a:fill>
      </a:tcStyle>
    </a:firstRow>
  </a:tblStyle>
  <a:tblStyle styleId="{CF821DB8-F4EB-4A41-A1BA-3FCAFE7338EE}" styleName="">
    <a:tblBg/>
    <a:wholeTbl>
      <a:tcTxStyle b="off" i="off">
        <a:font>
          <a:latin typeface="Proxima Nova"/>
          <a:ea typeface="Proxima Nova"/>
          <a:cs typeface="Proxima Nova"/>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D238"/>
          </a:solidFill>
        </a:fill>
      </a:tcStyle>
    </a:firstCol>
    <a:la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F7EA"/>
          </a:solidFill>
        </a:fill>
      </a:tcStyle>
    </a:lastRow>
    <a:fir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A00"/>
          </a:solidFill>
        </a:fill>
      </a:tcStyle>
    </a:firstRow>
  </a:tblStyle>
  <a:tblStyle styleId="{33BA23B1-9221-436E-865A-0063620EA4FD}" styleName="">
    <a:tblBg/>
    <a:wholeTbl>
      <a:tcTxStyle b="off" i="off">
        <a:font>
          <a:latin typeface="Proxima Nova"/>
          <a:ea typeface="Proxima Nova"/>
          <a:cs typeface="Proxima Nova"/>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wholeTbl>
    <a:band2H>
      <a:tcTxStyle b="def" i="def"/>
      <a:tcStyle>
        <a:tcBdr/>
        <a:fill>
          <a:solidFill>
            <a:srgbClr val="EBEBEB"/>
          </a:solidFill>
        </a:fill>
      </a:tcStyle>
    </a:band2H>
    <a:firstCol>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19922"/>
              <a:satOff val="-56679"/>
              <a:lumOff val="-26479"/>
            </a:schemeClr>
          </a:solidFill>
        </a:fill>
      </a:tcStyle>
    </a:firstCol>
    <a:lastRow>
      <a:tcTxStyle b="off" i="off">
        <a:font>
          <a:latin typeface="Proxima Nova Medium"/>
          <a:ea typeface="Proxima Nova Medium"/>
          <a:cs typeface="Proxima Nova Medium"/>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AEBEB"/>
          </a:solidFill>
        </a:fill>
      </a:tcStyle>
    </a:lastRow>
    <a:firstRow>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28106"/>
              <a:satOff val="-38633"/>
              <a:lumOff val="-17889"/>
            </a:schemeClr>
          </a:solidFill>
        </a:fill>
      </a:tcStyle>
    </a:firstRow>
  </a:tblStyle>
  <a:tblStyle styleId="{2708684C-4D16-4618-839F-0558EEFCDFE6}" styleName="">
    <a:tblBg/>
    <a:wholeTbl>
      <a:tcTxStyle b="off"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5D5D5"/>
          </a:solidFill>
        </a:fill>
      </a:tcStyle>
    </a:wholeTbl>
    <a:band2H>
      <a:tcTxStyle b="def" i="def"/>
      <a:tcStyle>
        <a:tcBdr/>
        <a:fill>
          <a:solidFill>
            <a:srgbClr val="BBBBBB"/>
          </a:solidFill>
        </a:fill>
      </a:tcStyle>
    </a:band2H>
    <a:firstCol>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E5E5E"/>
          </a:solidFill>
        </a:fill>
      </a:tcStyle>
    </a:firstCol>
    <a:la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lastRow>
    <a:fir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7" name="Shape 147"/>
          <p:cNvSpPr/>
          <p:nvPr>
            <p:ph type="sldImg"/>
          </p:nvPr>
        </p:nvSpPr>
        <p:spPr>
          <a:xfrm>
            <a:off x="1143000" y="685800"/>
            <a:ext cx="4572000" cy="3429000"/>
          </a:xfrm>
          <a:prstGeom prst="rect">
            <a:avLst/>
          </a:prstGeom>
        </p:spPr>
        <p:txBody>
          <a:bodyPr/>
          <a:lstStyle/>
          <a:p>
            <a:pPr/>
          </a:p>
        </p:txBody>
      </p:sp>
      <p:sp>
        <p:nvSpPr>
          <p:cNvPr id="148" name="Shape 14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Shape 154"/>
          <p:cNvSpPr/>
          <p:nvPr>
            <p:ph type="sldImg"/>
          </p:nvPr>
        </p:nvSpPr>
        <p:spPr>
          <a:prstGeom prst="rect">
            <a:avLst/>
          </a:prstGeom>
        </p:spPr>
        <p:txBody>
          <a:bodyPr/>
          <a:lstStyle/>
          <a:p>
            <a:pPr/>
          </a:p>
        </p:txBody>
      </p:sp>
      <p:sp>
        <p:nvSpPr>
          <p:cNvPr id="155" name="Shape 155"/>
          <p:cNvSpPr/>
          <p:nvPr>
            <p:ph type="body" sz="quarter" idx="1"/>
          </p:nvPr>
        </p:nvSpPr>
        <p:spPr>
          <a:prstGeom prst="rect">
            <a:avLst/>
          </a:prstGeom>
        </p:spPr>
        <p:txBody>
          <a:bodyPr/>
          <a:lstStyle/>
          <a:p>
            <a:pPr/>
            <a:r>
              <a:t>Hello </a:t>
            </a:r>
          </a:p>
          <a:p>
            <a:pPr/>
          </a:p>
          <a:p>
            <a:pPr/>
            <a:r>
              <a:t>On behalf of PEMS I am going to show you how to create an online presentation or a webinar in 5 simple steps.</a:t>
            </a:r>
          </a:p>
          <a:p>
            <a:pPr/>
          </a:p>
          <a:p>
            <a:pPr/>
            <a:r>
              <a:t>If you have any questions or if you want to discuss the different options before you even start with the recording, please do not hesitate to contact me. I will try to assist you with any problem.</a:t>
            </a:r>
          </a:p>
          <a:p>
            <a:pPr/>
          </a:p>
          <a:p>
            <a:pPr/>
            <a:r>
              <a:t>This how-to video shows only a few possibilities how to create a webinar. Of course you are free to create your webinar in your own style.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Shape 161"/>
          <p:cNvSpPr/>
          <p:nvPr>
            <p:ph type="sldImg"/>
          </p:nvPr>
        </p:nvSpPr>
        <p:spPr>
          <a:prstGeom prst="rect">
            <a:avLst/>
          </a:prstGeom>
        </p:spPr>
        <p:txBody>
          <a:bodyPr/>
          <a:lstStyle/>
          <a:p>
            <a:pPr/>
          </a:p>
        </p:txBody>
      </p:sp>
      <p:sp>
        <p:nvSpPr>
          <p:cNvPr id="162" name="Shape 162"/>
          <p:cNvSpPr/>
          <p:nvPr>
            <p:ph type="body" sz="quarter" idx="1"/>
          </p:nvPr>
        </p:nvSpPr>
        <p:spPr>
          <a:prstGeom prst="rect">
            <a:avLst/>
          </a:prstGeom>
        </p:spPr>
        <p:txBody>
          <a:bodyPr/>
          <a:lstStyle/>
          <a:p>
            <a:pPr/>
            <a:r>
              <a:t>Let me start with a short introduction and some simple things you have to be aware of.</a:t>
            </a:r>
          </a:p>
          <a:p>
            <a:pPr/>
          </a:p>
          <a:p>
            <a:pPr/>
            <a:r>
              <a:t>If you use any patient data like videos or pictures please remember to get permission from your patient and the parents before you use the pictures. Please never provide real names, initials, birthdates or any information that could identify your patient.</a:t>
            </a:r>
          </a:p>
          <a:p>
            <a:pPr/>
          </a:p>
          <a:p>
            <a:pPr/>
            <a:r>
              <a:t>Your presentation and your video will be stored in the internet where basically anyone can watch it. Please only use pictures that have no copyright or indicate the source.  </a:t>
            </a:r>
          </a:p>
          <a:p>
            <a:pPr/>
          </a:p>
          <a:p>
            <a:pPr/>
            <a:r>
              <a:t>Your lecture should not be much longer than 30 minutes. If your presentation is short, that’s fine. The most important rule for any lecture is „keep it short and simple“.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Shape 173"/>
          <p:cNvSpPr/>
          <p:nvPr>
            <p:ph type="sldImg"/>
          </p:nvPr>
        </p:nvSpPr>
        <p:spPr>
          <a:prstGeom prst="rect">
            <a:avLst/>
          </a:prstGeom>
        </p:spPr>
        <p:txBody>
          <a:bodyPr/>
          <a:lstStyle/>
          <a:p>
            <a:pPr/>
          </a:p>
        </p:txBody>
      </p:sp>
      <p:sp>
        <p:nvSpPr>
          <p:cNvPr id="174" name="Shape 174"/>
          <p:cNvSpPr/>
          <p:nvPr>
            <p:ph type="body" sz="quarter" idx="1"/>
          </p:nvPr>
        </p:nvSpPr>
        <p:spPr>
          <a:prstGeom prst="rect">
            <a:avLst/>
          </a:prstGeom>
        </p:spPr>
        <p:txBody>
          <a:bodyPr/>
          <a:lstStyle/>
          <a:p>
            <a:pPr/>
            <a:r>
              <a:t>The are basically three simple ways of giving a lecture online.</a:t>
            </a:r>
          </a:p>
          <a:p>
            <a:pPr/>
          </a:p>
          <a:p>
            <a:pPr/>
            <a:r>
              <a:t>No. 1. - You can film yourself while you give your presentation in a lecture room. If you choose this type of presentation, you have to be careful that the slides are readable and you should probably use an additional microphone for clear voice.</a:t>
            </a:r>
          </a:p>
          <a:p>
            <a:pPr/>
          </a:p>
          <a:p>
            <a:pPr/>
            <a:r>
              <a:t>The second way is to make a screen-recording on your laptop while you show your presentation and record your voice simultaneously. </a:t>
            </a:r>
          </a:p>
          <a:p>
            <a:pPr/>
          </a:p>
          <a:p>
            <a:pPr/>
            <a:r>
              <a:t>The third way to record your lecture is by filming yourself either in the lecture room or in front of your laptop while the slides are uploaded separately. We recommend you use and mention slide numbers that your audience does not get lost while clicking through your slides.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Shape 186"/>
          <p:cNvSpPr/>
          <p:nvPr>
            <p:ph type="sldImg"/>
          </p:nvPr>
        </p:nvSpPr>
        <p:spPr>
          <a:prstGeom prst="rect">
            <a:avLst/>
          </a:prstGeom>
        </p:spPr>
        <p:txBody>
          <a:bodyPr/>
          <a:lstStyle/>
          <a:p>
            <a:pPr/>
          </a:p>
        </p:txBody>
      </p:sp>
      <p:sp>
        <p:nvSpPr>
          <p:cNvPr id="187" name="Shape 187"/>
          <p:cNvSpPr/>
          <p:nvPr>
            <p:ph type="body" sz="quarter" idx="1"/>
          </p:nvPr>
        </p:nvSpPr>
        <p:spPr>
          <a:prstGeom prst="rect">
            <a:avLst/>
          </a:prstGeom>
        </p:spPr>
        <p:txBody>
          <a:bodyPr/>
          <a:lstStyle/>
          <a:p>
            <a:pPr/>
            <a:r>
              <a:t>To start your recording will need a good place to record your presentation and please be sure the lighting is adequate.</a:t>
            </a:r>
          </a:p>
          <a:p>
            <a:pPr/>
          </a:p>
          <a:p>
            <a:pPr/>
            <a:r>
              <a:t>Nowadays the easiest way to record a video is by using your smartphone, tablet or pc. Depending on the type of presentation you may also need a screen to display your slides. </a:t>
            </a:r>
          </a:p>
          <a:p>
            <a:pPr/>
            <a:r>
              <a:t>Please check if your voice is heard well, especially when you place your camera to far away from you, the sound may be bad.</a:t>
            </a:r>
          </a:p>
          <a:p>
            <a:pPr/>
          </a:p>
          <a:p>
            <a:pPr/>
          </a:p>
          <a:p>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Shape 193"/>
          <p:cNvSpPr/>
          <p:nvPr>
            <p:ph type="sldImg"/>
          </p:nvPr>
        </p:nvSpPr>
        <p:spPr>
          <a:prstGeom prst="rect">
            <a:avLst/>
          </a:prstGeom>
        </p:spPr>
        <p:txBody>
          <a:bodyPr/>
          <a:lstStyle/>
          <a:p>
            <a:pPr/>
          </a:p>
        </p:txBody>
      </p:sp>
      <p:sp>
        <p:nvSpPr>
          <p:cNvPr id="194" name="Shape 194"/>
          <p:cNvSpPr/>
          <p:nvPr>
            <p:ph type="body" sz="quarter" idx="1"/>
          </p:nvPr>
        </p:nvSpPr>
        <p:spPr>
          <a:prstGeom prst="rect">
            <a:avLst/>
          </a:prstGeom>
        </p:spPr>
        <p:txBody>
          <a:bodyPr/>
          <a:lstStyle/>
          <a:p>
            <a:pPr/>
            <a:r>
              <a:t>Now that you have everything ready, you are good to go.</a:t>
            </a:r>
          </a:p>
          <a:p>
            <a:pPr/>
          </a:p>
          <a:p>
            <a:pPr/>
            <a:r>
              <a:t>Make sure you have enough time for your recording</a:t>
            </a:r>
          </a:p>
          <a:p>
            <a:pPr/>
            <a:r>
              <a:t>Check if your look is ok</a:t>
            </a:r>
          </a:p>
          <a:p>
            <a:pPr/>
            <a:r>
              <a:t>Make sure you will not be interrupted and check for a really quiet room</a:t>
            </a:r>
          </a:p>
          <a:p>
            <a:pPr/>
            <a:r>
              <a:t>Check if your setting is ok and if the picture and sound quality are sufficient</a:t>
            </a:r>
          </a:p>
          <a:p>
            <a:pPr/>
            <a:r>
              <a:t>Speak slowly, loud and try not to read everything from your notes.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Shape 199"/>
          <p:cNvSpPr/>
          <p:nvPr>
            <p:ph type="sldImg"/>
          </p:nvPr>
        </p:nvSpPr>
        <p:spPr>
          <a:prstGeom prst="rect">
            <a:avLst/>
          </a:prstGeom>
        </p:spPr>
        <p:txBody>
          <a:bodyPr/>
          <a:lstStyle/>
          <a:p>
            <a:pPr/>
          </a:p>
        </p:txBody>
      </p:sp>
      <p:sp>
        <p:nvSpPr>
          <p:cNvPr id="200" name="Shape 200"/>
          <p:cNvSpPr/>
          <p:nvPr>
            <p:ph type="body" sz="quarter" idx="1"/>
          </p:nvPr>
        </p:nvSpPr>
        <p:spPr>
          <a:prstGeom prst="rect">
            <a:avLst/>
          </a:prstGeom>
        </p:spPr>
        <p:txBody>
          <a:bodyPr/>
          <a:lstStyle/>
          <a:p>
            <a:pPr/>
            <a:r>
              <a:t>If you have your presentation and the video ready please contact me by mail using the address admin@pems.ch</a:t>
            </a:r>
          </a:p>
          <a:p>
            <a:pPr/>
          </a:p>
          <a:p>
            <a:pPr/>
            <a:r>
              <a:t>Together we will figure out a way how you can upload your video either to our website or directly to youtube.com</a:t>
            </a:r>
          </a:p>
          <a:p>
            <a:pPr/>
          </a:p>
          <a:p>
            <a:pPr/>
            <a:r>
              <a:t>And finally I will take care of the integration of your presentation on the pems-website. This might take a few days before your presentation is ready to watch.</a:t>
            </a:r>
          </a:p>
          <a:p>
            <a:pPr/>
          </a:p>
          <a:p>
            <a:pPr/>
            <a:r>
              <a:t>Thank you for watching. I am looking forward to your online presentations!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p:bg>
      <p:bgPr>
        <a:solidFill>
          <a:srgbClr val="00BFF3"/>
        </a:solidFill>
      </p:bgPr>
    </p:bg>
    <p:spTree>
      <p:nvGrpSpPr>
        <p:cNvPr id="1" name=""/>
        <p:cNvGrpSpPr/>
        <p:nvPr/>
      </p:nvGrpSpPr>
      <p:grpSpPr>
        <a:xfrm>
          <a:off x="0" y="0"/>
          <a:ext cx="0" cy="0"/>
          <a:chOff x="0" y="0"/>
          <a:chExt cx="0" cy="0"/>
        </a:xfrm>
      </p:grpSpPr>
      <p:sp>
        <p:nvSpPr>
          <p:cNvPr id="11" name="Autor und Datum"/>
          <p:cNvSpPr txBox="1"/>
          <p:nvPr>
            <p:ph type="body" sz="quarter" idx="13" hasCustomPrompt="1"/>
          </p:nvPr>
        </p:nvSpPr>
        <p:spPr>
          <a:xfrm>
            <a:off x="1219200" y="2434335"/>
            <a:ext cx="21945600" cy="706629"/>
          </a:xfrm>
          <a:prstGeom prst="rect">
            <a:avLst/>
          </a:prstGeom>
        </p:spPr>
        <p:txBody>
          <a:bodyPr anchor="ctr"/>
          <a:lstStyle>
            <a:lvl1pPr marL="0" indent="0" defTabSz="825500">
              <a:lnSpc>
                <a:spcPct val="120000"/>
              </a:lnSpc>
              <a:spcBef>
                <a:spcPts val="0"/>
              </a:spcBef>
              <a:buClrTx/>
              <a:buSzTx/>
              <a:buNone/>
              <a:defRPr b="0" cap="all" sz="3600">
                <a:solidFill>
                  <a:srgbClr val="FFFFFF"/>
                </a:solidFill>
                <a:latin typeface="Proxima Nova Extrabold"/>
                <a:ea typeface="Proxima Nova Extrabold"/>
                <a:cs typeface="Proxima Nova Extrabold"/>
                <a:sym typeface="Proxima Nova Extrabold"/>
              </a:defRPr>
            </a:lvl1pPr>
          </a:lstStyle>
          <a:p>
            <a:pPr/>
            <a:r>
              <a:t>Autor und Datum</a:t>
            </a:r>
          </a:p>
        </p:txBody>
      </p:sp>
      <p:sp>
        <p:nvSpPr>
          <p:cNvPr id="12" name="Textebene 1…"/>
          <p:cNvSpPr txBox="1"/>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1pPr>
            <a:lvl2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2pPr>
            <a:lvl3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3pPr>
            <a:lvl4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4pPr>
            <a:lvl5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5pPr>
          </a:lstStyle>
          <a:p>
            <a:pPr/>
            <a:r>
              <a:t>Präsentationsuntertitel</a:t>
            </a:r>
          </a:p>
          <a:p>
            <a:pPr lvl="1"/>
            <a:r>
              <a:t/>
            </a:r>
          </a:p>
          <a:p>
            <a:pPr lvl="2"/>
            <a:r>
              <a:t/>
            </a:r>
          </a:p>
          <a:p>
            <a:pPr lvl="3"/>
            <a:r>
              <a:t/>
            </a:r>
          </a:p>
          <a:p>
            <a:pPr lvl="4"/>
            <a:r>
              <a:t/>
            </a:r>
          </a:p>
        </p:txBody>
      </p:sp>
      <p:sp>
        <p:nvSpPr>
          <p:cNvPr id="13" name="Titel der Präsentation"/>
          <p:cNvSpPr txBox="1"/>
          <p:nvPr>
            <p:ph type="title" hasCustomPrompt="1"/>
          </p:nvPr>
        </p:nvSpPr>
        <p:spPr>
          <a:xfrm>
            <a:off x="1219200" y="3127375"/>
            <a:ext cx="21945600" cy="5524500"/>
          </a:xfrm>
          <a:prstGeom prst="rect">
            <a:avLst/>
          </a:prstGeom>
        </p:spPr>
        <p:txBody>
          <a:bodyPr/>
          <a:lstStyle>
            <a:lvl1pPr defTabSz="584200">
              <a:defRPr spc="-220" sz="22000">
                <a:solidFill>
                  <a:srgbClr val="FFFFFF"/>
                </a:solidFill>
              </a:defRPr>
            </a:lvl1pPr>
          </a:lstStyle>
          <a:p>
            <a:pPr/>
            <a:r>
              <a:t>Titel der Präsentation</a:t>
            </a:r>
          </a:p>
        </p:txBody>
      </p:sp>
      <p:sp>
        <p:nvSpPr>
          <p:cNvPr id="14"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ufstellung">
    <p:bg>
      <p:bgPr>
        <a:solidFill>
          <a:schemeClr val="accent6"/>
        </a:solidFill>
      </p:bgPr>
    </p:bg>
    <p:spTree>
      <p:nvGrpSpPr>
        <p:cNvPr id="1" name=""/>
        <p:cNvGrpSpPr/>
        <p:nvPr/>
      </p:nvGrpSpPr>
      <p:grpSpPr>
        <a:xfrm>
          <a:off x="0" y="0"/>
          <a:ext cx="0" cy="0"/>
          <a:chOff x="0" y="0"/>
          <a:chExt cx="0" cy="0"/>
        </a:xfrm>
      </p:grpSpPr>
      <p:sp>
        <p:nvSpPr>
          <p:cNvPr id="97" name="Textebene 1…"/>
          <p:cNvSpPr txBox="1"/>
          <p:nvPr>
            <p:ph type="body" sz="half" idx="1" hasCustomPrompt="1"/>
          </p:nvPr>
        </p:nvSpPr>
        <p:spPr>
          <a:xfrm>
            <a:off x="1219200" y="4763675"/>
            <a:ext cx="21945600" cy="4192883"/>
          </a:xfrm>
          <a:prstGeom prst="rect">
            <a:avLst/>
          </a:prstGeom>
        </p:spPr>
        <p:txBody>
          <a:bodyPr anchor="ctr"/>
          <a:lstStyle>
            <a:lvl1pPr marL="0" indent="0" algn="ctr">
              <a:lnSpc>
                <a:spcPct val="70000"/>
              </a:lnSpc>
              <a:spcBef>
                <a:spcPts val="0"/>
              </a:spcBef>
              <a:buClrTx/>
              <a:buSzTx/>
              <a:buNone/>
              <a:defRPr b="0" cap="all" sz="14000">
                <a:solidFill>
                  <a:srgbClr val="FFFFFF"/>
                </a:solidFill>
                <a:latin typeface="+mn-lt"/>
                <a:ea typeface="+mn-ea"/>
                <a:cs typeface="+mn-cs"/>
                <a:sym typeface="Druk Medium"/>
              </a:defRPr>
            </a:lvl1pPr>
            <a:lvl2pPr marL="0" indent="0" algn="ctr">
              <a:lnSpc>
                <a:spcPct val="70000"/>
              </a:lnSpc>
              <a:spcBef>
                <a:spcPts val="0"/>
              </a:spcBef>
              <a:buClrTx/>
              <a:buSzTx/>
              <a:buNone/>
              <a:defRPr b="0" cap="all" sz="14000">
                <a:solidFill>
                  <a:srgbClr val="FFFFFF"/>
                </a:solidFill>
                <a:latin typeface="+mn-lt"/>
                <a:ea typeface="+mn-ea"/>
                <a:cs typeface="+mn-cs"/>
                <a:sym typeface="Druk Medium"/>
              </a:defRPr>
            </a:lvl2pPr>
            <a:lvl3pPr marL="0" indent="0" algn="ctr">
              <a:lnSpc>
                <a:spcPct val="70000"/>
              </a:lnSpc>
              <a:spcBef>
                <a:spcPts val="0"/>
              </a:spcBef>
              <a:buClrTx/>
              <a:buSzTx/>
              <a:buNone/>
              <a:defRPr b="0" cap="all" sz="14000">
                <a:solidFill>
                  <a:srgbClr val="FFFFFF"/>
                </a:solidFill>
                <a:latin typeface="+mn-lt"/>
                <a:ea typeface="+mn-ea"/>
                <a:cs typeface="+mn-cs"/>
                <a:sym typeface="Druk Medium"/>
              </a:defRPr>
            </a:lvl3pPr>
            <a:lvl4pPr marL="0" indent="0" algn="ctr">
              <a:lnSpc>
                <a:spcPct val="70000"/>
              </a:lnSpc>
              <a:spcBef>
                <a:spcPts val="0"/>
              </a:spcBef>
              <a:buClrTx/>
              <a:buSzTx/>
              <a:buNone/>
              <a:defRPr b="0" cap="all" sz="14000">
                <a:solidFill>
                  <a:srgbClr val="FFFFFF"/>
                </a:solidFill>
                <a:latin typeface="+mn-lt"/>
                <a:ea typeface="+mn-ea"/>
                <a:cs typeface="+mn-cs"/>
                <a:sym typeface="Druk Medium"/>
              </a:defRPr>
            </a:lvl4pPr>
            <a:lvl5pPr marL="0" indent="0" algn="ctr">
              <a:lnSpc>
                <a:spcPct val="70000"/>
              </a:lnSpc>
              <a:spcBef>
                <a:spcPts val="0"/>
              </a:spcBef>
              <a:buClrTx/>
              <a:buSzTx/>
              <a:buNone/>
              <a:defRPr b="0" cap="all" sz="14000">
                <a:solidFill>
                  <a:srgbClr val="FFFFFF"/>
                </a:solidFill>
                <a:latin typeface="+mn-lt"/>
                <a:ea typeface="+mn-ea"/>
                <a:cs typeface="+mn-cs"/>
                <a:sym typeface="Druk Medium"/>
              </a:defRPr>
            </a:lvl5pPr>
          </a:lstStyle>
          <a:p>
            <a:pPr/>
            <a:r>
              <a:t>Aufstellung</a:t>
            </a:r>
          </a:p>
          <a:p>
            <a:pPr lvl="1"/>
            <a:r>
              <a:t/>
            </a:r>
          </a:p>
          <a:p>
            <a:pPr lvl="2"/>
            <a:r>
              <a:t/>
            </a:r>
          </a:p>
          <a:p>
            <a:pPr lvl="3"/>
            <a:r>
              <a:t/>
            </a:r>
          </a:p>
          <a:p>
            <a:pPr lvl="4"/>
            <a:r>
              <a:t/>
            </a:r>
          </a:p>
        </p:txBody>
      </p:sp>
      <p:sp>
        <p:nvSpPr>
          <p:cNvPr id="9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akt (groß)">
    <p:bg>
      <p:bgPr>
        <a:solidFill>
          <a:srgbClr val="FFC617"/>
        </a:solidFill>
      </p:bgPr>
    </p:bg>
    <p:spTree>
      <p:nvGrpSpPr>
        <p:cNvPr id="1" name=""/>
        <p:cNvGrpSpPr/>
        <p:nvPr/>
      </p:nvGrpSpPr>
      <p:grpSpPr>
        <a:xfrm>
          <a:off x="0" y="0"/>
          <a:ext cx="0" cy="0"/>
          <a:chOff x="0" y="0"/>
          <a:chExt cx="0" cy="0"/>
        </a:xfrm>
      </p:grpSpPr>
      <p:sp>
        <p:nvSpPr>
          <p:cNvPr id="105" name="Textebene 1…"/>
          <p:cNvSpPr txBox="1"/>
          <p:nvPr>
            <p:ph type="body" idx="1" hasCustomPrompt="1"/>
          </p:nvPr>
        </p:nvSpPr>
        <p:spPr>
          <a:xfrm>
            <a:off x="1219200" y="2334623"/>
            <a:ext cx="21945600" cy="7612249"/>
          </a:xfrm>
          <a:prstGeom prst="rect">
            <a:avLst/>
          </a:prstGeom>
        </p:spPr>
        <p:txBody>
          <a:bodyPr anchor="b"/>
          <a:lstStyle>
            <a:lvl1pPr marL="0" indent="0" algn="ctr">
              <a:lnSpc>
                <a:spcPct val="70000"/>
              </a:lnSpc>
              <a:spcBef>
                <a:spcPts val="0"/>
              </a:spcBef>
              <a:buClrTx/>
              <a:buSzTx/>
              <a:buNone/>
              <a:defRPr b="0" cap="all" spc="-500" sz="50000">
                <a:solidFill>
                  <a:srgbClr val="FFFFFF"/>
                </a:solidFill>
                <a:latin typeface="+mn-lt"/>
                <a:ea typeface="+mn-ea"/>
                <a:cs typeface="+mn-cs"/>
                <a:sym typeface="Druk Medium"/>
              </a:defRPr>
            </a:lvl1pPr>
            <a:lvl2pPr marL="0" indent="0" algn="ctr">
              <a:lnSpc>
                <a:spcPct val="70000"/>
              </a:lnSpc>
              <a:spcBef>
                <a:spcPts val="0"/>
              </a:spcBef>
              <a:buClrTx/>
              <a:buSzTx/>
              <a:buNone/>
              <a:defRPr b="0" cap="all" spc="-500" sz="50000">
                <a:solidFill>
                  <a:srgbClr val="FFFFFF"/>
                </a:solidFill>
                <a:latin typeface="+mn-lt"/>
                <a:ea typeface="+mn-ea"/>
                <a:cs typeface="+mn-cs"/>
                <a:sym typeface="Druk Medium"/>
              </a:defRPr>
            </a:lvl2pPr>
            <a:lvl3pPr marL="0" indent="0" algn="ctr">
              <a:lnSpc>
                <a:spcPct val="70000"/>
              </a:lnSpc>
              <a:spcBef>
                <a:spcPts val="0"/>
              </a:spcBef>
              <a:buClrTx/>
              <a:buSzTx/>
              <a:buNone/>
              <a:defRPr b="0" cap="all" spc="-500" sz="50000">
                <a:solidFill>
                  <a:srgbClr val="FFFFFF"/>
                </a:solidFill>
                <a:latin typeface="+mn-lt"/>
                <a:ea typeface="+mn-ea"/>
                <a:cs typeface="+mn-cs"/>
                <a:sym typeface="Druk Medium"/>
              </a:defRPr>
            </a:lvl3pPr>
            <a:lvl4pPr marL="0" indent="0" algn="ctr">
              <a:lnSpc>
                <a:spcPct val="70000"/>
              </a:lnSpc>
              <a:spcBef>
                <a:spcPts val="0"/>
              </a:spcBef>
              <a:buClrTx/>
              <a:buSzTx/>
              <a:buNone/>
              <a:defRPr b="0" cap="all" spc="-500" sz="50000">
                <a:solidFill>
                  <a:srgbClr val="FFFFFF"/>
                </a:solidFill>
                <a:latin typeface="+mn-lt"/>
                <a:ea typeface="+mn-ea"/>
                <a:cs typeface="+mn-cs"/>
                <a:sym typeface="Druk Medium"/>
              </a:defRPr>
            </a:lvl4pPr>
            <a:lvl5pPr marL="0" indent="0" algn="ctr">
              <a:lnSpc>
                <a:spcPct val="70000"/>
              </a:lnSpc>
              <a:spcBef>
                <a:spcPts val="0"/>
              </a:spcBef>
              <a:buClrTx/>
              <a:buSzTx/>
              <a:buNone/>
              <a:defRPr b="0" cap="all" spc="-500" sz="50000">
                <a:solidFill>
                  <a:srgbClr val="FFFFFF"/>
                </a:solidFill>
                <a:latin typeface="+mn-lt"/>
                <a:ea typeface="+mn-ea"/>
                <a:cs typeface="+mn-cs"/>
                <a:sym typeface="Druk Medium"/>
              </a:defRPr>
            </a:lvl5pPr>
          </a:lstStyle>
          <a:p>
            <a:pPr/>
            <a:r>
              <a:t>100 %</a:t>
            </a:r>
          </a:p>
          <a:p>
            <a:pPr lvl="1"/>
            <a:r>
              <a:t/>
            </a:r>
          </a:p>
          <a:p>
            <a:pPr lvl="2"/>
            <a:r>
              <a:t/>
            </a:r>
          </a:p>
          <a:p>
            <a:pPr lvl="3"/>
            <a:r>
              <a:t/>
            </a:r>
          </a:p>
          <a:p>
            <a:pPr lvl="4"/>
            <a:r>
              <a:t/>
            </a:r>
          </a:p>
        </p:txBody>
      </p:sp>
      <p:sp>
        <p:nvSpPr>
          <p:cNvPr id="106" name="Fakten"/>
          <p:cNvSpPr txBox="1"/>
          <p:nvPr>
            <p:ph type="body" sz="quarter" idx="13" hasCustomPrompt="1"/>
          </p:nvPr>
        </p:nvSpPr>
        <p:spPr>
          <a:xfrm>
            <a:off x="1219200" y="9436100"/>
            <a:ext cx="21945599" cy="629921"/>
          </a:xfrm>
          <a:prstGeom prst="rect">
            <a:avLst/>
          </a:prstGeom>
        </p:spPr>
        <p:txBody>
          <a:bodyPr/>
          <a:lstStyle>
            <a:lvl1pPr marL="0" indent="0" algn="ctr">
              <a:lnSpc>
                <a:spcPct val="110000"/>
              </a:lnSpc>
              <a:spcBef>
                <a:spcPts val="0"/>
              </a:spcBef>
              <a:buClrTx/>
              <a:buSzTx/>
              <a:buNone/>
              <a:defRPr b="0" cap="all" spc="-32" sz="3200">
                <a:solidFill>
                  <a:srgbClr val="000000"/>
                </a:solidFill>
                <a:latin typeface="Proxima Nova Extrabold"/>
                <a:ea typeface="Proxima Nova Extrabold"/>
                <a:cs typeface="Proxima Nova Extrabold"/>
                <a:sym typeface="Proxima Nova Extrabold"/>
              </a:defRPr>
            </a:lvl1pPr>
          </a:lstStyle>
          <a:p>
            <a:pPr/>
            <a:r>
              <a:t>Fakten</a:t>
            </a:r>
          </a:p>
        </p:txBody>
      </p:sp>
      <p:sp>
        <p:nvSpPr>
          <p:cNvPr id="107"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itat">
    <p:bg>
      <p:bgPr>
        <a:solidFill>
          <a:srgbClr val="00BFF3"/>
        </a:solidFill>
      </p:bgPr>
    </p:bg>
    <p:spTree>
      <p:nvGrpSpPr>
        <p:cNvPr id="1" name=""/>
        <p:cNvGrpSpPr/>
        <p:nvPr/>
      </p:nvGrpSpPr>
      <p:grpSpPr>
        <a:xfrm>
          <a:off x="0" y="0"/>
          <a:ext cx="0" cy="0"/>
          <a:chOff x="0" y="0"/>
          <a:chExt cx="0" cy="0"/>
        </a:xfrm>
      </p:grpSpPr>
      <p:sp>
        <p:nvSpPr>
          <p:cNvPr id="114" name="Textebene 1…"/>
          <p:cNvSpPr txBox="1"/>
          <p:nvPr>
            <p:ph type="body" sz="half" idx="1" hasCustomPrompt="1"/>
          </p:nvPr>
        </p:nvSpPr>
        <p:spPr>
          <a:xfrm>
            <a:off x="3771900" y="4464048"/>
            <a:ext cx="16840200" cy="4883152"/>
          </a:xfrm>
          <a:prstGeom prst="rect">
            <a:avLst/>
          </a:prstGeom>
        </p:spPr>
        <p:txBody>
          <a:bodyPr anchor="ctr"/>
          <a:lstStyle>
            <a:lvl1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1pPr>
            <a:lvl2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2pPr>
            <a:lvl3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3pPr>
            <a:lvl4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4pPr>
            <a:lvl5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5pPr>
          </a:lstStyle>
          <a:p>
            <a:pPr/>
            <a:r>
              <a:t>„Bemerkenswert“</a:t>
            </a:r>
          </a:p>
          <a:p>
            <a:pPr lvl="1"/>
            <a:r>
              <a:t/>
            </a:r>
          </a:p>
          <a:p>
            <a:pPr lvl="2"/>
            <a:r>
              <a:t/>
            </a:r>
          </a:p>
          <a:p>
            <a:pPr lvl="3"/>
            <a:r>
              <a:t/>
            </a:r>
          </a:p>
          <a:p>
            <a:pPr lvl="4"/>
            <a:r>
              <a:t/>
            </a:r>
          </a:p>
        </p:txBody>
      </p:sp>
      <p:sp>
        <p:nvSpPr>
          <p:cNvPr id="115" name="Quellenangabe"/>
          <p:cNvSpPr txBox="1"/>
          <p:nvPr>
            <p:ph type="body" sz="quarter" idx="13" hasCustomPrompt="1"/>
          </p:nvPr>
        </p:nvSpPr>
        <p:spPr>
          <a:xfrm>
            <a:off x="4203700" y="9347200"/>
            <a:ext cx="16840200" cy="680721"/>
          </a:xfrm>
          <a:prstGeom prst="rect">
            <a:avLst/>
          </a:prstGeom>
        </p:spPr>
        <p:txBody>
          <a:bodyPr lIns="76200" tIns="76200" rIns="76200" bIns="76200"/>
          <a:lstStyle>
            <a:lvl1pPr marL="0" indent="0" defTabSz="825500">
              <a:lnSpc>
                <a:spcPts val="3600"/>
              </a:lnSpc>
              <a:spcBef>
                <a:spcPts val="0"/>
              </a:spcBef>
              <a:buClrTx/>
              <a:buSzTx/>
              <a:buNone/>
              <a:defRPr b="0" cap="all" spc="-32" sz="3200">
                <a:solidFill>
                  <a:srgbClr val="FFFFFF"/>
                </a:solidFill>
                <a:latin typeface="Proxima Nova Extrabold"/>
                <a:ea typeface="Proxima Nova Extrabold"/>
                <a:cs typeface="Proxima Nova Extrabold"/>
                <a:sym typeface="Proxima Nova Extrabold"/>
              </a:defRPr>
            </a:lvl1pPr>
          </a:lstStyle>
          <a:p>
            <a:pPr/>
            <a:r>
              <a:t>Quellenangabe</a:t>
            </a:r>
          </a:p>
        </p:txBody>
      </p:sp>
      <p:sp>
        <p:nvSpPr>
          <p:cNvPr id="11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Stück">
    <p:spTree>
      <p:nvGrpSpPr>
        <p:cNvPr id="1" name=""/>
        <p:cNvGrpSpPr/>
        <p:nvPr/>
      </p:nvGrpSpPr>
      <p:grpSpPr>
        <a:xfrm>
          <a:off x="0" y="0"/>
          <a:ext cx="0" cy="0"/>
          <a:chOff x="0" y="0"/>
          <a:chExt cx="0" cy="0"/>
        </a:xfrm>
      </p:grpSpPr>
      <p:sp>
        <p:nvSpPr>
          <p:cNvPr id="123" name="495873917_2724x1818.jpeg"/>
          <p:cNvSpPr/>
          <p:nvPr>
            <p:ph type="pic" sz="half" idx="13"/>
          </p:nvPr>
        </p:nvSpPr>
        <p:spPr>
          <a:xfrm>
            <a:off x="635000" y="6832600"/>
            <a:ext cx="12877800" cy="8589928"/>
          </a:xfrm>
          <a:prstGeom prst="rect">
            <a:avLst/>
          </a:prstGeom>
        </p:spPr>
        <p:txBody>
          <a:bodyPr lIns="91439" tIns="45719" rIns="91439" bIns="45719">
            <a:noAutofit/>
          </a:bodyPr>
          <a:lstStyle/>
          <a:p>
            <a:pPr/>
          </a:p>
        </p:txBody>
      </p:sp>
      <p:sp>
        <p:nvSpPr>
          <p:cNvPr id="124" name="496036167_2890x1683.jpeg"/>
          <p:cNvSpPr/>
          <p:nvPr>
            <p:ph type="pic" sz="half" idx="14"/>
          </p:nvPr>
        </p:nvSpPr>
        <p:spPr>
          <a:xfrm>
            <a:off x="88900" y="-177800"/>
            <a:ext cx="14008100" cy="8157658"/>
          </a:xfrm>
          <a:prstGeom prst="rect">
            <a:avLst/>
          </a:prstGeom>
        </p:spPr>
        <p:txBody>
          <a:bodyPr lIns="91439" tIns="45719" rIns="91439" bIns="45719">
            <a:noAutofit/>
          </a:bodyPr>
          <a:lstStyle/>
          <a:p>
            <a:pPr/>
          </a:p>
        </p:txBody>
      </p:sp>
      <p:sp>
        <p:nvSpPr>
          <p:cNvPr id="125" name="Bild"/>
          <p:cNvSpPr/>
          <p:nvPr>
            <p:ph type="pic" idx="15"/>
          </p:nvPr>
        </p:nvSpPr>
        <p:spPr>
          <a:xfrm>
            <a:off x="12814300" y="-355600"/>
            <a:ext cx="12033950" cy="18034000"/>
          </a:xfrm>
          <a:prstGeom prst="rect">
            <a:avLst/>
          </a:prstGeom>
        </p:spPr>
        <p:txBody>
          <a:bodyPr lIns="91439" tIns="45719" rIns="91439" bIns="45719">
            <a:noAutofit/>
          </a:bodyPr>
          <a:lstStyle/>
          <a:p>
            <a:pPr/>
          </a:p>
        </p:txBody>
      </p:sp>
      <p:sp>
        <p:nvSpPr>
          <p:cNvPr id="12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33" name="495873917_2724x1818.jpeg"/>
          <p:cNvSpPr/>
          <p:nvPr>
            <p:ph type="pic" idx="13"/>
          </p:nvPr>
        </p:nvSpPr>
        <p:spPr>
          <a:xfrm>
            <a:off x="635000" y="-1181110"/>
            <a:ext cx="23114000" cy="15417820"/>
          </a:xfrm>
          <a:prstGeom prst="rect">
            <a:avLst/>
          </a:prstGeom>
        </p:spPr>
        <p:txBody>
          <a:bodyPr lIns="91439" tIns="45719" rIns="91439" bIns="45719">
            <a:noAutofit/>
          </a:bodyPr>
          <a:lstStyle/>
          <a:p>
            <a:pPr/>
          </a:p>
        </p:txBody>
      </p:sp>
      <p:sp>
        <p:nvSpPr>
          <p:cNvPr id="134"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r">
    <p:spTree>
      <p:nvGrpSpPr>
        <p:cNvPr id="1" name=""/>
        <p:cNvGrpSpPr/>
        <p:nvPr/>
      </p:nvGrpSpPr>
      <p:grpSpPr>
        <a:xfrm>
          <a:off x="0" y="0"/>
          <a:ext cx="0" cy="0"/>
          <a:chOff x="0" y="0"/>
          <a:chExt cx="0" cy="0"/>
        </a:xfrm>
      </p:grpSpPr>
      <p:sp>
        <p:nvSpPr>
          <p:cNvPr id="14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Foto">
    <p:bg>
      <p:bgPr>
        <a:noFill/>
      </p:bgPr>
    </p:bg>
    <p:spTree>
      <p:nvGrpSpPr>
        <p:cNvPr id="1" name=""/>
        <p:cNvGrpSpPr/>
        <p:nvPr/>
      </p:nvGrpSpPr>
      <p:grpSpPr>
        <a:xfrm>
          <a:off x="0" y="0"/>
          <a:ext cx="0" cy="0"/>
          <a:chOff x="0" y="0"/>
          <a:chExt cx="0" cy="0"/>
        </a:xfrm>
      </p:grpSpPr>
      <p:sp>
        <p:nvSpPr>
          <p:cNvPr id="21" name="496036167_2890x1683.jpeg"/>
          <p:cNvSpPr/>
          <p:nvPr>
            <p:ph type="pic" idx="13"/>
          </p:nvPr>
        </p:nvSpPr>
        <p:spPr>
          <a:xfrm>
            <a:off x="-38100" y="-267934"/>
            <a:ext cx="24472902" cy="14251868"/>
          </a:xfrm>
          <a:prstGeom prst="rect">
            <a:avLst/>
          </a:prstGeom>
        </p:spPr>
        <p:txBody>
          <a:bodyPr lIns="91439" tIns="45719" rIns="91439" bIns="45719">
            <a:noAutofit/>
          </a:bodyPr>
          <a:lstStyle/>
          <a:p>
            <a:pPr/>
          </a:p>
        </p:txBody>
      </p:sp>
      <p:sp>
        <p:nvSpPr>
          <p:cNvPr id="22" name="Textebene 1…"/>
          <p:cNvSpPr txBox="1"/>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1pPr>
            <a:lvl2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2pPr>
            <a:lvl3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3pPr>
            <a:lvl4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4pPr>
            <a:lvl5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5pPr>
          </a:lstStyle>
          <a:p>
            <a:pPr/>
            <a:r>
              <a:t>Präsentationsuntertitel</a:t>
            </a:r>
          </a:p>
          <a:p>
            <a:pPr lvl="1"/>
            <a:r>
              <a:t/>
            </a:r>
          </a:p>
          <a:p>
            <a:pPr lvl="2"/>
            <a:r>
              <a:t/>
            </a:r>
          </a:p>
          <a:p>
            <a:pPr lvl="3"/>
            <a:r>
              <a:t/>
            </a:r>
          </a:p>
          <a:p>
            <a:pPr lvl="4"/>
            <a:r>
              <a:t/>
            </a:r>
          </a:p>
        </p:txBody>
      </p:sp>
      <p:sp>
        <p:nvSpPr>
          <p:cNvPr id="23" name="Titel der Präsentation"/>
          <p:cNvSpPr txBox="1"/>
          <p:nvPr>
            <p:ph type="title" hasCustomPrompt="1"/>
          </p:nvPr>
        </p:nvSpPr>
        <p:spPr>
          <a:xfrm>
            <a:off x="1219200" y="3124200"/>
            <a:ext cx="21945600" cy="5524500"/>
          </a:xfrm>
          <a:prstGeom prst="rect">
            <a:avLst/>
          </a:prstGeom>
        </p:spPr>
        <p:txBody>
          <a:bodyPr/>
          <a:lstStyle>
            <a:lvl1pPr defTabSz="584200">
              <a:defRPr spc="-220" sz="22000">
                <a:solidFill>
                  <a:srgbClr val="FFFFFF"/>
                </a:solidFill>
              </a:defRPr>
            </a:lvl1pPr>
          </a:lstStyle>
          <a:p>
            <a:pPr/>
            <a:r>
              <a:t>Titel der Präsentation</a:t>
            </a:r>
          </a:p>
        </p:txBody>
      </p:sp>
      <p:sp>
        <p:nvSpPr>
          <p:cNvPr id="24" name="Autor und Datum"/>
          <p:cNvSpPr txBox="1"/>
          <p:nvPr>
            <p:ph type="body" sz="quarter" idx="14" hasCustomPrompt="1"/>
          </p:nvPr>
        </p:nvSpPr>
        <p:spPr>
          <a:xfrm>
            <a:off x="1219200" y="2438400"/>
            <a:ext cx="21945600" cy="711200"/>
          </a:xfrm>
          <a:prstGeom prst="rect">
            <a:avLst/>
          </a:prstGeom>
        </p:spPr>
        <p:txBody>
          <a:bodyPr anchor="ctr"/>
          <a:lstStyle>
            <a:lvl1pPr marL="0" indent="0" defTabSz="825500">
              <a:lnSpc>
                <a:spcPct val="120000"/>
              </a:lnSpc>
              <a:spcBef>
                <a:spcPts val="0"/>
              </a:spcBef>
              <a:buClrTx/>
              <a:buSzTx/>
              <a:buNone/>
              <a:defRPr b="0" cap="all" sz="3600">
                <a:solidFill>
                  <a:srgbClr val="FFFFFF"/>
                </a:solidFill>
                <a:latin typeface="Proxima Nova Extrabold"/>
                <a:ea typeface="Proxima Nova Extrabold"/>
                <a:cs typeface="Proxima Nova Extrabold"/>
                <a:sym typeface="Proxima Nova Extrabold"/>
              </a:defRPr>
            </a:lvl1pPr>
          </a:lstStyle>
          <a:p>
            <a:pPr/>
            <a:r>
              <a:t>Autor und Datum</a:t>
            </a:r>
          </a:p>
        </p:txBody>
      </p:sp>
      <p:sp>
        <p:nvSpPr>
          <p:cNvPr id="2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Foto 2">
    <p:bg>
      <p:bgPr>
        <a:solidFill>
          <a:srgbClr val="00BFF3"/>
        </a:solidFill>
      </p:bgPr>
    </p:bg>
    <p:spTree>
      <p:nvGrpSpPr>
        <p:cNvPr id="1" name=""/>
        <p:cNvGrpSpPr/>
        <p:nvPr/>
      </p:nvGrpSpPr>
      <p:grpSpPr>
        <a:xfrm>
          <a:off x="0" y="0"/>
          <a:ext cx="0" cy="0"/>
          <a:chOff x="0" y="0"/>
          <a:chExt cx="0" cy="0"/>
        </a:xfrm>
      </p:grpSpPr>
      <p:sp>
        <p:nvSpPr>
          <p:cNvPr id="32" name="Textebene 1…"/>
          <p:cNvSpPr txBox="1"/>
          <p:nvPr>
            <p:ph type="body" sz="quarter" idx="1" hasCustomPrompt="1"/>
          </p:nvPr>
        </p:nvSpPr>
        <p:spPr>
          <a:xfrm>
            <a:off x="19100800" y="8229600"/>
            <a:ext cx="4584700" cy="3123704"/>
          </a:xfrm>
          <a:prstGeom prst="rect">
            <a:avLst/>
          </a:prstGeom>
        </p:spPr>
        <p:txBody>
          <a:bodyPr/>
          <a:lstStyle>
            <a:lvl1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1pPr>
            <a:lvl2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2pPr>
            <a:lvl3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3pPr>
            <a:lvl4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4pPr>
            <a:lvl5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5pPr>
          </a:lstStyle>
          <a:p>
            <a:pPr/>
            <a:r>
              <a:t>Untertiteltext</a:t>
            </a:r>
          </a:p>
          <a:p>
            <a:pPr lvl="1"/>
            <a:r>
              <a:t/>
            </a:r>
          </a:p>
          <a:p>
            <a:pPr lvl="2"/>
            <a:r>
              <a:t/>
            </a:r>
          </a:p>
          <a:p>
            <a:pPr lvl="3"/>
            <a:r>
              <a:t/>
            </a:r>
          </a:p>
          <a:p>
            <a:pPr lvl="4"/>
            <a:r>
              <a:t/>
            </a:r>
          </a:p>
        </p:txBody>
      </p:sp>
      <p:sp>
        <p:nvSpPr>
          <p:cNvPr id="33" name="Bild"/>
          <p:cNvSpPr/>
          <p:nvPr>
            <p:ph type="pic" idx="13"/>
          </p:nvPr>
        </p:nvSpPr>
        <p:spPr>
          <a:xfrm>
            <a:off x="528828" y="0"/>
            <a:ext cx="17992344" cy="12001500"/>
          </a:xfrm>
          <a:prstGeom prst="rect">
            <a:avLst/>
          </a:prstGeom>
        </p:spPr>
        <p:txBody>
          <a:bodyPr lIns="91439" tIns="45719" rIns="91439" bIns="45719">
            <a:noAutofit/>
          </a:bodyPr>
          <a:lstStyle/>
          <a:p>
            <a:pPr/>
          </a:p>
        </p:txBody>
      </p:sp>
      <p:sp>
        <p:nvSpPr>
          <p:cNvPr id="34" name="Folientitel"/>
          <p:cNvSpPr txBox="1"/>
          <p:nvPr>
            <p:ph type="title" hasCustomPrompt="1"/>
          </p:nvPr>
        </p:nvSpPr>
        <p:spPr>
          <a:xfrm>
            <a:off x="635000" y="7937906"/>
            <a:ext cx="17780000" cy="5651592"/>
          </a:xfrm>
          <a:prstGeom prst="rect">
            <a:avLst/>
          </a:prstGeom>
        </p:spPr>
        <p:txBody>
          <a:bodyPr anchor="b"/>
          <a:lstStyle>
            <a:lvl1pPr algn="ctr" defTabSz="584200">
              <a:defRPr spc="-220" sz="22000">
                <a:solidFill>
                  <a:srgbClr val="FFD74C"/>
                </a:solidFill>
              </a:defRPr>
            </a:lvl1pPr>
          </a:lstStyle>
          <a:p>
            <a:pPr/>
            <a:r>
              <a:t>Folientitel</a:t>
            </a:r>
          </a:p>
        </p:txBody>
      </p:sp>
      <p:sp>
        <p:nvSpPr>
          <p:cNvPr id="35" name="Linie"/>
          <p:cNvSpPr/>
          <p:nvPr/>
        </p:nvSpPr>
        <p:spPr>
          <a:xfrm>
            <a:off x="19169012" y="11874500"/>
            <a:ext cx="1549401" cy="0"/>
          </a:xfrm>
          <a:prstGeom prst="ellipse">
            <a:avLst/>
          </a:prstGeom>
          <a:ln w="254000">
            <a:solidFill>
              <a:srgbClr val="FFD74C"/>
            </a:solidFill>
            <a:miter lim="400000"/>
          </a:ln>
        </p:spPr>
        <p:txBody>
          <a:bodyPr lIns="0" tIns="0" rIns="0" bIns="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3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Punkte">
    <p:spTree>
      <p:nvGrpSpPr>
        <p:cNvPr id="1" name=""/>
        <p:cNvGrpSpPr/>
        <p:nvPr/>
      </p:nvGrpSpPr>
      <p:grpSpPr>
        <a:xfrm>
          <a:off x="0" y="0"/>
          <a:ext cx="0" cy="0"/>
          <a:chOff x="0" y="0"/>
          <a:chExt cx="0" cy="0"/>
        </a:xfrm>
      </p:grpSpPr>
      <p:sp>
        <p:nvSpPr>
          <p:cNvPr id="43" name="Textebene 1…"/>
          <p:cNvSpPr txBox="1"/>
          <p:nvPr>
            <p:ph type="body" idx="1" hasCustomPrompt="1"/>
          </p:nvPr>
        </p:nvSpPr>
        <p:spPr>
          <a:prstGeom prst="rect">
            <a:avLst/>
          </a:prstGeom>
        </p:spPr>
        <p:txBody>
          <a:bodyPr/>
          <a:lstStyle/>
          <a:p>
            <a:pPr/>
            <a:r>
              <a:t>Text für Folienpunkt</a:t>
            </a:r>
          </a:p>
          <a:p>
            <a:pPr lvl="1"/>
            <a:r>
              <a:t/>
            </a:r>
          </a:p>
          <a:p>
            <a:pPr lvl="2"/>
            <a:r>
              <a:t/>
            </a:r>
          </a:p>
          <a:p>
            <a:pPr lvl="3"/>
            <a:r>
              <a:t/>
            </a:r>
          </a:p>
          <a:p>
            <a:pPr lvl="4"/>
            <a:r>
              <a:t/>
            </a:r>
          </a:p>
        </p:txBody>
      </p:sp>
      <p:sp>
        <p:nvSpPr>
          <p:cNvPr id="44" name="Folientitel"/>
          <p:cNvSpPr txBox="1"/>
          <p:nvPr>
            <p:ph type="title" hasCustomPrompt="1"/>
          </p:nvPr>
        </p:nvSpPr>
        <p:spPr>
          <a:prstGeom prst="rect">
            <a:avLst/>
          </a:prstGeom>
        </p:spPr>
        <p:txBody>
          <a:bodyPr/>
          <a:lstStyle/>
          <a:p>
            <a:pPr/>
            <a:r>
              <a:t>Folientitel</a:t>
            </a:r>
          </a:p>
        </p:txBody>
      </p:sp>
      <p:sp>
        <p:nvSpPr>
          <p:cNvPr id="4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
    <p:spTree>
      <p:nvGrpSpPr>
        <p:cNvPr id="1" name=""/>
        <p:cNvGrpSpPr/>
        <p:nvPr/>
      </p:nvGrpSpPr>
      <p:grpSpPr>
        <a:xfrm>
          <a:off x="0" y="0"/>
          <a:ext cx="0" cy="0"/>
          <a:chOff x="0" y="0"/>
          <a:chExt cx="0" cy="0"/>
        </a:xfrm>
      </p:grpSpPr>
      <p:sp>
        <p:nvSpPr>
          <p:cNvPr id="52" name="Textebene 1…"/>
          <p:cNvSpPr txBox="1"/>
          <p:nvPr>
            <p:ph type="body" idx="1" hasCustomPrompt="1"/>
          </p:nvPr>
        </p:nvSpPr>
        <p:spPr>
          <a:prstGeom prst="rect">
            <a:avLst/>
          </a:prstGeom>
        </p:spPr>
        <p:txBody>
          <a:bodyPr numCol="2" spcCol="1097280"/>
          <a:lstStyle/>
          <a:p>
            <a:pPr/>
            <a:r>
              <a:t>Text für Folienpunkt</a:t>
            </a:r>
          </a:p>
          <a:p>
            <a:pPr lvl="1"/>
            <a:r>
              <a:t/>
            </a:r>
          </a:p>
          <a:p>
            <a:pPr lvl="2"/>
            <a:r>
              <a:t/>
            </a:r>
          </a:p>
          <a:p>
            <a:pPr lvl="3"/>
            <a:r>
              <a:t/>
            </a:r>
          </a:p>
          <a:p>
            <a:pPr lvl="4"/>
            <a:r>
              <a:t/>
            </a:r>
          </a:p>
        </p:txBody>
      </p:sp>
      <p:sp>
        <p:nvSpPr>
          <p:cNvPr id="5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 &amp; Foto">
    <p:spTree>
      <p:nvGrpSpPr>
        <p:cNvPr id="1" name=""/>
        <p:cNvGrpSpPr/>
        <p:nvPr/>
      </p:nvGrpSpPr>
      <p:grpSpPr>
        <a:xfrm>
          <a:off x="0" y="0"/>
          <a:ext cx="0" cy="0"/>
          <a:chOff x="0" y="0"/>
          <a:chExt cx="0" cy="0"/>
        </a:xfrm>
      </p:grpSpPr>
      <p:sp>
        <p:nvSpPr>
          <p:cNvPr id="60" name="Textebene 1…"/>
          <p:cNvSpPr txBox="1"/>
          <p:nvPr>
            <p:ph type="body" sz="quarter" idx="1" hasCustomPrompt="1"/>
          </p:nvPr>
        </p:nvSpPr>
        <p:spPr>
          <a:xfrm>
            <a:off x="1219200" y="6311900"/>
            <a:ext cx="8356600" cy="6184900"/>
          </a:xfrm>
          <a:prstGeom prst="rect">
            <a:avLst/>
          </a:prstGeom>
        </p:spPr>
        <p:txBody>
          <a:bodyPr/>
          <a:lstStyle/>
          <a:p>
            <a:pPr/>
            <a:r>
              <a:t>Text für Folienpunkt</a:t>
            </a:r>
          </a:p>
          <a:p>
            <a:pPr lvl="1"/>
            <a:r>
              <a:t/>
            </a:r>
          </a:p>
          <a:p>
            <a:pPr lvl="2"/>
            <a:r>
              <a:t/>
            </a:r>
          </a:p>
          <a:p>
            <a:pPr lvl="3"/>
            <a:r>
              <a:t/>
            </a:r>
          </a:p>
          <a:p>
            <a:pPr lvl="4"/>
            <a:r>
              <a:t/>
            </a:r>
          </a:p>
        </p:txBody>
      </p:sp>
      <p:sp>
        <p:nvSpPr>
          <p:cNvPr id="61" name="Folientitel"/>
          <p:cNvSpPr txBox="1"/>
          <p:nvPr>
            <p:ph type="title" hasCustomPrompt="1"/>
          </p:nvPr>
        </p:nvSpPr>
        <p:spPr>
          <a:xfrm>
            <a:off x="1219200" y="2439639"/>
            <a:ext cx="8356600" cy="3068291"/>
          </a:xfrm>
          <a:prstGeom prst="rect">
            <a:avLst/>
          </a:prstGeom>
        </p:spPr>
        <p:txBody>
          <a:bodyPr/>
          <a:lstStyle>
            <a:lvl1pPr>
              <a:defRPr spc="-100" sz="10000"/>
            </a:lvl1pPr>
          </a:lstStyle>
          <a:p>
            <a:pPr/>
            <a:r>
              <a:t>Folientitel</a:t>
            </a:r>
          </a:p>
        </p:txBody>
      </p:sp>
      <p:sp>
        <p:nvSpPr>
          <p:cNvPr id="62" name="Rechteck"/>
          <p:cNvSpPr/>
          <p:nvPr/>
        </p:nvSpPr>
        <p:spPr>
          <a:xfrm>
            <a:off x="10795000" y="0"/>
            <a:ext cx="13614400" cy="13716000"/>
          </a:xfrm>
          <a:prstGeom prst="rect">
            <a:avLst/>
          </a:prstGeom>
          <a:solidFill>
            <a:srgbClr val="0071C1"/>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63" name="638623930_2326x1548.jpeg"/>
          <p:cNvSpPr/>
          <p:nvPr>
            <p:ph type="pic" idx="13"/>
          </p:nvPr>
        </p:nvSpPr>
        <p:spPr>
          <a:xfrm>
            <a:off x="10096500" y="285750"/>
            <a:ext cx="19693467" cy="13106400"/>
          </a:xfrm>
          <a:prstGeom prst="rect">
            <a:avLst/>
          </a:prstGeom>
        </p:spPr>
        <p:txBody>
          <a:bodyPr lIns="91439" tIns="45719" rIns="91439" bIns="45719">
            <a:noAutofit/>
          </a:bodyPr>
          <a:lstStyle/>
          <a:p>
            <a:pPr/>
          </a:p>
        </p:txBody>
      </p:sp>
      <p:sp>
        <p:nvSpPr>
          <p:cNvPr id="64" name="Autor und Datum"/>
          <p:cNvSpPr txBox="1"/>
          <p:nvPr>
            <p:ph type="body" sz="quarter" idx="14" hasCustomPrompt="1"/>
          </p:nvPr>
        </p:nvSpPr>
        <p:spPr>
          <a:xfrm>
            <a:off x="1219200" y="1646935"/>
            <a:ext cx="8356600" cy="770129"/>
          </a:xfrm>
          <a:prstGeom prst="rect">
            <a:avLst/>
          </a:prstGeom>
        </p:spPr>
        <p:txBody>
          <a:bodyPr anchor="ctr"/>
          <a:lstStyle>
            <a:lvl1pPr marL="0" indent="0">
              <a:lnSpc>
                <a:spcPct val="120000"/>
              </a:lnSpc>
              <a:spcBef>
                <a:spcPts val="0"/>
              </a:spcBef>
              <a:buClrTx/>
              <a:buSzTx/>
              <a:buNone/>
              <a:defRPr b="0" cap="all" sz="3600">
                <a:solidFill>
                  <a:srgbClr val="00C7FC"/>
                </a:solidFill>
                <a:latin typeface="Proxima Nova Extrabold"/>
                <a:ea typeface="Proxima Nova Extrabold"/>
                <a:cs typeface="Proxima Nova Extrabold"/>
                <a:sym typeface="Proxima Nova Extrabold"/>
              </a:defRPr>
            </a:lvl1pPr>
          </a:lstStyle>
          <a:p>
            <a:pPr/>
            <a:r>
              <a:t>Autor und Datum</a:t>
            </a:r>
          </a:p>
        </p:txBody>
      </p:sp>
      <p:sp>
        <p:nvSpPr>
          <p:cNvPr id="6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bschnitt">
    <p:bg>
      <p:bgPr>
        <a:solidFill>
          <a:srgbClr val="00BFF3"/>
        </a:solidFill>
      </p:bgPr>
    </p:bg>
    <p:spTree>
      <p:nvGrpSpPr>
        <p:cNvPr id="1" name=""/>
        <p:cNvGrpSpPr/>
        <p:nvPr/>
      </p:nvGrpSpPr>
      <p:grpSpPr>
        <a:xfrm>
          <a:off x="0" y="0"/>
          <a:ext cx="0" cy="0"/>
          <a:chOff x="0" y="0"/>
          <a:chExt cx="0" cy="0"/>
        </a:xfrm>
      </p:grpSpPr>
      <p:sp>
        <p:nvSpPr>
          <p:cNvPr id="72" name="Titel des Abschnitts"/>
          <p:cNvSpPr txBox="1"/>
          <p:nvPr>
            <p:ph type="title" hasCustomPrompt="1"/>
          </p:nvPr>
        </p:nvSpPr>
        <p:spPr>
          <a:xfrm>
            <a:off x="1219200" y="4064000"/>
            <a:ext cx="21945600" cy="5930900"/>
          </a:xfrm>
          <a:prstGeom prst="rect">
            <a:avLst/>
          </a:prstGeom>
        </p:spPr>
        <p:txBody>
          <a:bodyPr anchor="ctr"/>
          <a:lstStyle>
            <a:lvl1pPr marL="431800" indent="-431800">
              <a:defRPr spc="0">
                <a:solidFill>
                  <a:srgbClr val="FFFFFF"/>
                </a:solidFill>
              </a:defRPr>
            </a:lvl1pPr>
          </a:lstStyle>
          <a:p>
            <a:pPr/>
            <a:r>
              <a:t>Titel des Abschnitts</a:t>
            </a:r>
          </a:p>
        </p:txBody>
      </p:sp>
      <p:sp>
        <p:nvSpPr>
          <p:cNvPr id="7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ur Titel">
    <p:spTree>
      <p:nvGrpSpPr>
        <p:cNvPr id="1" name=""/>
        <p:cNvGrpSpPr/>
        <p:nvPr/>
      </p:nvGrpSpPr>
      <p:grpSpPr>
        <a:xfrm>
          <a:off x="0" y="0"/>
          <a:ext cx="0" cy="0"/>
          <a:chOff x="0" y="0"/>
          <a:chExt cx="0" cy="0"/>
        </a:xfrm>
      </p:grpSpPr>
      <p:sp>
        <p:nvSpPr>
          <p:cNvPr id="80" name="Folientitel"/>
          <p:cNvSpPr txBox="1"/>
          <p:nvPr>
            <p:ph type="title" hasCustomPrompt="1"/>
          </p:nvPr>
        </p:nvSpPr>
        <p:spPr>
          <a:prstGeom prst="rect">
            <a:avLst/>
          </a:prstGeom>
        </p:spPr>
        <p:txBody>
          <a:bodyPr/>
          <a:lstStyle/>
          <a:p>
            <a:pPr/>
            <a:r>
              <a:t>Folientitel</a:t>
            </a:r>
          </a:p>
        </p:txBody>
      </p:sp>
      <p:sp>
        <p:nvSpPr>
          <p:cNvPr id="8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bg>
      <p:bgPr>
        <a:solidFill>
          <a:srgbClr val="FFC617"/>
        </a:solidFill>
      </p:bgPr>
    </p:bg>
    <p:spTree>
      <p:nvGrpSpPr>
        <p:cNvPr id="1" name=""/>
        <p:cNvGrpSpPr/>
        <p:nvPr/>
      </p:nvGrpSpPr>
      <p:grpSpPr>
        <a:xfrm>
          <a:off x="0" y="0"/>
          <a:ext cx="0" cy="0"/>
          <a:chOff x="0" y="0"/>
          <a:chExt cx="0" cy="0"/>
        </a:xfrm>
      </p:grpSpPr>
      <p:sp>
        <p:nvSpPr>
          <p:cNvPr id="88" name="Agenda-Titel"/>
          <p:cNvSpPr txBox="1"/>
          <p:nvPr>
            <p:ph type="title" hasCustomPrompt="1"/>
          </p:nvPr>
        </p:nvSpPr>
        <p:spPr>
          <a:prstGeom prst="rect">
            <a:avLst/>
          </a:prstGeom>
        </p:spPr>
        <p:txBody>
          <a:bodyPr/>
          <a:lstStyle>
            <a:lvl1pPr>
              <a:lnSpc>
                <a:spcPct val="60000"/>
              </a:lnSpc>
              <a:defRPr>
                <a:solidFill>
                  <a:srgbClr val="FFFFFF"/>
                </a:solidFill>
              </a:defRPr>
            </a:lvl1pPr>
          </a:lstStyle>
          <a:p>
            <a:pPr/>
            <a:r>
              <a:t>Agenda-Titel</a:t>
            </a:r>
          </a:p>
        </p:txBody>
      </p:sp>
      <p:sp>
        <p:nvSpPr>
          <p:cNvPr id="89" name="Textebene 1…"/>
          <p:cNvSpPr txBox="1"/>
          <p:nvPr>
            <p:ph type="body" idx="1" hasCustomPrompt="1"/>
          </p:nvPr>
        </p:nvSpPr>
        <p:spPr>
          <a:xfrm>
            <a:off x="1219200" y="3594100"/>
            <a:ext cx="21945600" cy="8902700"/>
          </a:xfrm>
          <a:prstGeom prst="rect">
            <a:avLst/>
          </a:prstGeom>
        </p:spPr>
        <p:txBody>
          <a:bodyPr/>
          <a:lstStyle>
            <a:lvl1pPr marL="0" indent="0" defTabSz="825500">
              <a:lnSpc>
                <a:spcPct val="140000"/>
              </a:lnSpc>
              <a:spcBef>
                <a:spcPts val="0"/>
              </a:spcBef>
              <a:buClrTx/>
              <a:buSzTx/>
              <a:buNone/>
              <a:defRPr spc="-53" sz="5400">
                <a:solidFill>
                  <a:srgbClr val="000000"/>
                </a:solidFill>
              </a:defRPr>
            </a:lvl1pPr>
            <a:lvl2pPr marL="0" indent="0" defTabSz="825500">
              <a:lnSpc>
                <a:spcPct val="140000"/>
              </a:lnSpc>
              <a:spcBef>
                <a:spcPts val="0"/>
              </a:spcBef>
              <a:buClrTx/>
              <a:buSzTx/>
              <a:buNone/>
              <a:defRPr spc="-53" sz="5400">
                <a:solidFill>
                  <a:srgbClr val="000000"/>
                </a:solidFill>
              </a:defRPr>
            </a:lvl2pPr>
            <a:lvl3pPr marL="0" indent="0" defTabSz="825500">
              <a:lnSpc>
                <a:spcPct val="140000"/>
              </a:lnSpc>
              <a:spcBef>
                <a:spcPts val="0"/>
              </a:spcBef>
              <a:buClrTx/>
              <a:buSzTx/>
              <a:buNone/>
              <a:defRPr spc="-53" sz="5400">
                <a:solidFill>
                  <a:srgbClr val="000000"/>
                </a:solidFill>
              </a:defRPr>
            </a:lvl3pPr>
            <a:lvl4pPr marL="0" indent="0" defTabSz="825500">
              <a:lnSpc>
                <a:spcPct val="140000"/>
              </a:lnSpc>
              <a:spcBef>
                <a:spcPts val="0"/>
              </a:spcBef>
              <a:buClrTx/>
              <a:buSzTx/>
              <a:buNone/>
              <a:defRPr spc="-53" sz="5400">
                <a:solidFill>
                  <a:srgbClr val="000000"/>
                </a:solidFill>
              </a:defRPr>
            </a:lvl4pPr>
            <a:lvl5pPr marL="0" indent="0" defTabSz="825500">
              <a:lnSpc>
                <a:spcPct val="140000"/>
              </a:lnSpc>
              <a:spcBef>
                <a:spcPts val="0"/>
              </a:spcBef>
              <a:buClrTx/>
              <a:buSzTx/>
              <a:buNone/>
              <a:defRPr spc="-53" sz="5400">
                <a:solidFill>
                  <a:srgbClr val="000000"/>
                </a:solidFill>
              </a:defRPr>
            </a:lvl5pPr>
          </a:lstStyle>
          <a:p>
            <a:pPr/>
            <a:r>
              <a:t>Agendathemen</a:t>
            </a:r>
          </a:p>
          <a:p>
            <a:pPr lvl="1"/>
            <a:r>
              <a:t/>
            </a:r>
          </a:p>
          <a:p>
            <a:pPr lvl="2"/>
            <a:r>
              <a:t/>
            </a:r>
          </a:p>
          <a:p>
            <a:pPr lvl="3"/>
            <a:r>
              <a:t/>
            </a:r>
          </a:p>
          <a:p>
            <a:pPr lvl="4"/>
            <a:r>
              <a:t/>
            </a:r>
          </a:p>
        </p:txBody>
      </p:sp>
      <p:sp>
        <p:nvSpPr>
          <p:cNvPr id="90"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ebene 1…"/>
          <p:cNvSpPr txBox="1"/>
          <p:nvPr>
            <p:ph type="body" idx="1" hasCustomPrompt="1"/>
          </p:nvPr>
        </p:nvSpPr>
        <p:spPr>
          <a:xfrm>
            <a:off x="1219200" y="3733800"/>
            <a:ext cx="21945600" cy="876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Text für Folienpunkt</a:t>
            </a:r>
          </a:p>
          <a:p>
            <a:pPr lvl="1"/>
            <a:r>
              <a:t/>
            </a:r>
          </a:p>
          <a:p>
            <a:pPr lvl="2"/>
            <a:r>
              <a:t/>
            </a:r>
          </a:p>
          <a:p>
            <a:pPr lvl="3"/>
            <a:r>
              <a:t/>
            </a:r>
          </a:p>
          <a:p>
            <a:pPr lvl="4"/>
            <a:r>
              <a:t/>
            </a:r>
          </a:p>
        </p:txBody>
      </p:sp>
      <p:sp>
        <p:nvSpPr>
          <p:cNvPr id="3" name="Folientitel"/>
          <p:cNvSpPr txBox="1"/>
          <p:nvPr>
            <p:ph type="title" hasCustomPrompt="1"/>
          </p:nvPr>
        </p:nvSpPr>
        <p:spPr>
          <a:xfrm>
            <a:off x="1219200" y="1219200"/>
            <a:ext cx="21945600" cy="229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Folientitel</a:t>
            </a:r>
          </a:p>
        </p:txBody>
      </p:sp>
      <p:sp>
        <p:nvSpPr>
          <p:cNvPr id="4" name="Foliennummer"/>
          <p:cNvSpPr txBox="1"/>
          <p:nvPr>
            <p:ph type="sldNum" sz="quarter" idx="2"/>
          </p:nvPr>
        </p:nvSpPr>
        <p:spPr>
          <a:xfrm>
            <a:off x="23622000" y="13080999"/>
            <a:ext cx="336728" cy="413767"/>
          </a:xfrm>
          <a:prstGeom prst="rect">
            <a:avLst/>
          </a:prstGeom>
          <a:ln w="12700">
            <a:miter lim="400000"/>
          </a:ln>
        </p:spPr>
        <p:txBody>
          <a:bodyPr wrap="none" lIns="50800" tIns="50800" rIns="50800" bIns="50800" anchor="b">
            <a:spAutoFit/>
          </a:bodyPr>
          <a:lstStyle>
            <a:lvl1pPr defTabSz="825500">
              <a:lnSpc>
                <a:spcPts val="2600"/>
              </a:lnSpc>
              <a:spcBef>
                <a:spcPts val="0"/>
              </a:spcBef>
              <a:defRPr b="0" sz="1800">
                <a:solidFill>
                  <a:srgbClr val="000000"/>
                </a:solidFill>
                <a:latin typeface="Proxima Nova Medium"/>
                <a:ea typeface="Proxima Nova Medium"/>
                <a:cs typeface="Proxima Nova Medium"/>
                <a:sym typeface="Proxima Nova Medium"/>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1pPr>
      <a:lvl2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2pPr>
      <a:lvl3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3pPr>
      <a:lvl4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4pPr>
      <a:lvl5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5pPr>
      <a:lvl6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6pPr>
      <a:lvl7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7pPr>
      <a:lvl8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8pPr>
      <a:lvl9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9pPr>
    </p:titleStyle>
    <p:bodyStyle>
      <a:lvl1pPr marL="6858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1pPr>
      <a:lvl2pPr marL="13716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2pPr>
      <a:lvl3pPr marL="20574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3pPr>
      <a:lvl4pPr marL="27432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4pPr>
      <a:lvl5pPr marL="34290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5pPr>
      <a:lvl6pPr marL="41148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6pPr>
      <a:lvl7pPr marL="48006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7pPr>
      <a:lvl8pPr marL="54864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8pPr>
      <a:lvl9pPr marL="61722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9pPr>
    </p:bodyStyle>
    <p:otherStyle>
      <a:lvl1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1pPr>
      <a:lvl2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2pPr>
      <a:lvl3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3pPr>
      <a:lvl4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4pPr>
      <a:lvl5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5pPr>
      <a:lvl6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6pPr>
      <a:lvl7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7pPr>
      <a:lvl8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8pPr>
      <a:lvl9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4.png"/><Relationship Id="rId7" Type="http://schemas.openxmlformats.org/officeDocument/2006/relationships/image" Target="../media/image9.png"/><Relationship Id="rId8" Type="http://schemas.openxmlformats.org/officeDocument/2006/relationships/image" Target="../media/image10.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71C1"/>
        </a:solidFill>
      </p:bgPr>
    </p:bg>
    <p:spTree>
      <p:nvGrpSpPr>
        <p:cNvPr id="1" name=""/>
        <p:cNvGrpSpPr/>
        <p:nvPr/>
      </p:nvGrpSpPr>
      <p:grpSpPr>
        <a:xfrm>
          <a:off x="0" y="0"/>
          <a:ext cx="0" cy="0"/>
          <a:chOff x="0" y="0"/>
          <a:chExt cx="0" cy="0"/>
        </a:xfrm>
      </p:grpSpPr>
      <p:sp>
        <p:nvSpPr>
          <p:cNvPr id="150" name="How to create an online Lecture"/>
          <p:cNvSpPr txBox="1"/>
          <p:nvPr>
            <p:ph type="title"/>
          </p:nvPr>
        </p:nvSpPr>
        <p:spPr>
          <a:prstGeom prst="rect">
            <a:avLst/>
          </a:prstGeom>
        </p:spPr>
        <p:txBody>
          <a:bodyPr/>
          <a:lstStyle/>
          <a:p>
            <a:pPr/>
            <a:r>
              <a:t>How to create an online Lecture</a:t>
            </a:r>
          </a:p>
        </p:txBody>
      </p:sp>
      <p:sp>
        <p:nvSpPr>
          <p:cNvPr id="151" name="5 simple steps to success…"/>
          <p:cNvSpPr txBox="1"/>
          <p:nvPr>
            <p:ph type="body" idx="1"/>
          </p:nvPr>
        </p:nvSpPr>
        <p:spPr>
          <a:prstGeom prst="rect">
            <a:avLst/>
          </a:prstGeom>
        </p:spPr>
        <p:txBody>
          <a:bodyPr/>
          <a:lstStyle>
            <a:lvl1pPr>
              <a:defRPr>
                <a:solidFill>
                  <a:srgbClr val="FE0000"/>
                </a:solidFill>
              </a:defRPr>
            </a:lvl1pPr>
          </a:lstStyle>
          <a:p>
            <a:pPr/>
            <a:r>
              <a:t>5 simple steps to success… </a:t>
            </a:r>
          </a:p>
        </p:txBody>
      </p:sp>
      <p:pic>
        <p:nvPicPr>
          <p:cNvPr id="152" name="Logo_PEMS.png" descr="Logo_PEMS.png"/>
          <p:cNvPicPr>
            <a:picLocks noChangeAspect="1"/>
          </p:cNvPicPr>
          <p:nvPr/>
        </p:nvPicPr>
        <p:blipFill>
          <a:blip r:embed="rId3">
            <a:extLst/>
          </a:blip>
          <a:stretch>
            <a:fillRect/>
          </a:stretch>
        </p:blipFill>
        <p:spPr>
          <a:xfrm>
            <a:off x="10317132" y="5735507"/>
            <a:ext cx="13527859" cy="7088888"/>
          </a:xfrm>
          <a:prstGeom prst="rect">
            <a:avLst/>
          </a:prstGeom>
          <a:ln w="12700">
            <a:miter lim="400000"/>
          </a:ln>
        </p:spPr>
      </p:pic>
      <p:sp>
        <p:nvSpPr>
          <p:cNvPr id="153" name="1"/>
          <p:cNvSpPr txBox="1"/>
          <p:nvPr/>
        </p:nvSpPr>
        <p:spPr>
          <a:xfrm>
            <a:off x="23795307" y="84285"/>
            <a:ext cx="333528"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1</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71C1"/>
        </a:solidFill>
      </p:bgPr>
    </p:bg>
    <p:spTree>
      <p:nvGrpSpPr>
        <p:cNvPr id="1" name=""/>
        <p:cNvGrpSpPr/>
        <p:nvPr/>
      </p:nvGrpSpPr>
      <p:grpSpPr>
        <a:xfrm>
          <a:off x="0" y="0"/>
          <a:ext cx="0" cy="0"/>
          <a:chOff x="0" y="0"/>
          <a:chExt cx="0" cy="0"/>
        </a:xfrm>
      </p:grpSpPr>
      <p:sp>
        <p:nvSpPr>
          <p:cNvPr id="157" name="Introduction"/>
          <p:cNvSpPr txBox="1"/>
          <p:nvPr>
            <p:ph type="title"/>
          </p:nvPr>
        </p:nvSpPr>
        <p:spPr>
          <a:prstGeom prst="rect">
            <a:avLst/>
          </a:prstGeom>
        </p:spPr>
        <p:txBody>
          <a:bodyPr/>
          <a:lstStyle/>
          <a:p>
            <a:pPr/>
            <a:r>
              <a:t>Introduction</a:t>
            </a:r>
          </a:p>
        </p:txBody>
      </p:sp>
      <p:sp>
        <p:nvSpPr>
          <p:cNvPr id="158" name="No patient data !!…"/>
          <p:cNvSpPr txBox="1"/>
          <p:nvPr>
            <p:ph type="body" idx="1"/>
          </p:nvPr>
        </p:nvSpPr>
        <p:spPr>
          <a:xfrm>
            <a:off x="1219200" y="5325983"/>
            <a:ext cx="21945600" cy="7170817"/>
          </a:xfrm>
          <a:prstGeom prst="rect">
            <a:avLst/>
          </a:prstGeom>
        </p:spPr>
        <p:txBody>
          <a:bodyPr/>
          <a:lstStyle/>
          <a:p>
            <a:pPr marL="881742" indent="-881742">
              <a:buClr>
                <a:srgbClr val="FE0000"/>
              </a:buClr>
              <a:buSzPct val="250000"/>
              <a:buChar char="-"/>
              <a:defRPr>
                <a:solidFill>
                  <a:srgbClr val="FFFFFF"/>
                </a:solidFill>
              </a:defRPr>
            </a:pPr>
            <a:r>
              <a:t>No patient data !! </a:t>
            </a:r>
          </a:p>
          <a:p>
            <a:pPr marL="881742" indent="-881742">
              <a:buClr>
                <a:srgbClr val="FE0000"/>
              </a:buClr>
              <a:buSzPct val="250000"/>
              <a:buChar char="-"/>
              <a:defRPr>
                <a:solidFill>
                  <a:srgbClr val="FFFFFF"/>
                </a:solidFill>
              </a:defRPr>
            </a:pPr>
          </a:p>
          <a:p>
            <a:pPr marL="881742" indent="-881742">
              <a:buClr>
                <a:srgbClr val="FE0000"/>
              </a:buClr>
              <a:buSzPct val="250000"/>
              <a:buChar char="-"/>
              <a:defRPr>
                <a:solidFill>
                  <a:srgbClr val="FFFFFF"/>
                </a:solidFill>
              </a:defRPr>
            </a:pPr>
            <a:r>
              <a:t>No copyright-protected content!</a:t>
            </a:r>
          </a:p>
          <a:p>
            <a:pPr marL="881742" indent="-881742">
              <a:buClr>
                <a:srgbClr val="FE0000"/>
              </a:buClr>
              <a:buSzPct val="250000"/>
              <a:buChar char="-"/>
              <a:defRPr>
                <a:solidFill>
                  <a:srgbClr val="FFFFFF"/>
                </a:solidFill>
              </a:defRPr>
            </a:pPr>
          </a:p>
          <a:p>
            <a:pPr marL="881742" indent="-881742">
              <a:buClr>
                <a:srgbClr val="FE0000"/>
              </a:buClr>
              <a:buSzPct val="250000"/>
              <a:buChar char="-"/>
              <a:defRPr>
                <a:solidFill>
                  <a:srgbClr val="FFFFFF"/>
                </a:solidFill>
              </a:defRPr>
            </a:pPr>
            <a:r>
              <a:rPr b="0"/>
              <a:t>Any presentation up to 30 minutes </a:t>
            </a:r>
            <a:r>
              <a:rPr b="0" i="1"/>
              <a:t>(keep it short and simple)</a:t>
            </a:r>
          </a:p>
        </p:txBody>
      </p:sp>
      <p:sp>
        <p:nvSpPr>
          <p:cNvPr id="159" name="2"/>
          <p:cNvSpPr txBox="1"/>
          <p:nvPr/>
        </p:nvSpPr>
        <p:spPr>
          <a:xfrm>
            <a:off x="23795307" y="84285"/>
            <a:ext cx="434341"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2</a:t>
            </a:r>
          </a:p>
        </p:txBody>
      </p:sp>
      <p:sp>
        <p:nvSpPr>
          <p:cNvPr id="160" name="THE RULES"/>
          <p:cNvSpPr txBox="1"/>
          <p:nvPr/>
        </p:nvSpPr>
        <p:spPr>
          <a:xfrm>
            <a:off x="1219200" y="3129150"/>
            <a:ext cx="8962700" cy="12266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825500">
              <a:lnSpc>
                <a:spcPct val="140000"/>
              </a:lnSpc>
              <a:spcBef>
                <a:spcPts val="0"/>
              </a:spcBef>
              <a:defRPr spc="-53" sz="5400">
                <a:solidFill>
                  <a:srgbClr val="FE0000"/>
                </a:solidFill>
              </a:defRPr>
            </a:lvl1pPr>
          </a:lstStyle>
          <a:p>
            <a:pPr/>
            <a:r>
              <a:t>THE RULES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58">
                                            <p:bg/>
                                          </p:spTgt>
                                        </p:tgtEl>
                                        <p:attrNameLst>
                                          <p:attrName>style.visibility</p:attrName>
                                        </p:attrNameLst>
                                      </p:cBhvr>
                                      <p:to>
                                        <p:strVal val="visible"/>
                                      </p:to>
                                    </p:set>
                                    <p:anim calcmode="lin" valueType="num">
                                      <p:cBhvr>
                                        <p:cTn id="7" dur="700" fill="hold"/>
                                        <p:tgtEl>
                                          <p:spTgt spid="158">
                                            <p:bg/>
                                          </p:spTgt>
                                        </p:tgtEl>
                                        <p:attrNameLst>
                                          <p:attrName>ppt_w</p:attrName>
                                        </p:attrNameLst>
                                      </p:cBhvr>
                                      <p:tavLst>
                                        <p:tav tm="0">
                                          <p:val>
                                            <p:fltVal val="0"/>
                                          </p:val>
                                        </p:tav>
                                        <p:tav tm="100000">
                                          <p:val>
                                            <p:strVal val="#ppt_w"/>
                                          </p:val>
                                        </p:tav>
                                      </p:tavLst>
                                    </p:anim>
                                    <p:anim calcmode="lin" valueType="num">
                                      <p:cBhvr>
                                        <p:cTn id="8" dur="700" fill="hold"/>
                                        <p:tgtEl>
                                          <p:spTgt spid="158">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58">
                                            <p:txEl>
                                              <p:pRg st="0" end="0"/>
                                            </p:txEl>
                                          </p:spTgt>
                                        </p:tgtEl>
                                        <p:attrNameLst>
                                          <p:attrName>style.visibility</p:attrName>
                                        </p:attrNameLst>
                                      </p:cBhvr>
                                      <p:to>
                                        <p:strVal val="visible"/>
                                      </p:to>
                                    </p:set>
                                    <p:anim calcmode="lin" valueType="num">
                                      <p:cBhvr>
                                        <p:cTn id="11" dur="700" fill="hold"/>
                                        <p:tgtEl>
                                          <p:spTgt spid="158">
                                            <p:txEl>
                                              <p:pRg st="0" end="0"/>
                                            </p:txEl>
                                          </p:spTgt>
                                        </p:tgtEl>
                                        <p:attrNameLst>
                                          <p:attrName>ppt_w</p:attrName>
                                        </p:attrNameLst>
                                      </p:cBhvr>
                                      <p:tavLst>
                                        <p:tav tm="0">
                                          <p:val>
                                            <p:fltVal val="0"/>
                                          </p:val>
                                        </p:tav>
                                        <p:tav tm="100000">
                                          <p:val>
                                            <p:strVal val="#ppt_w"/>
                                          </p:val>
                                        </p:tav>
                                      </p:tavLst>
                                    </p:anim>
                                    <p:anim calcmode="lin" valueType="num">
                                      <p:cBhvr>
                                        <p:cTn id="12" dur="700" fill="hold"/>
                                        <p:tgtEl>
                                          <p:spTgt spid="15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158">
                                            <p:txEl>
                                              <p:pRg st="1" end="1"/>
                                            </p:txEl>
                                          </p:spTgt>
                                        </p:tgtEl>
                                        <p:attrNameLst>
                                          <p:attrName>style.visibility</p:attrName>
                                        </p:attrNameLst>
                                      </p:cBhvr>
                                      <p:to>
                                        <p:strVal val="visible"/>
                                      </p:to>
                                    </p:set>
                                    <p:anim calcmode="lin" valueType="num">
                                      <p:cBhvr>
                                        <p:cTn id="17" dur="700" fill="hold"/>
                                        <p:tgtEl>
                                          <p:spTgt spid="158">
                                            <p:txEl>
                                              <p:pRg st="1" end="1"/>
                                            </p:txEl>
                                          </p:spTgt>
                                        </p:tgtEl>
                                        <p:attrNameLst>
                                          <p:attrName>ppt_w</p:attrName>
                                        </p:attrNameLst>
                                      </p:cBhvr>
                                      <p:tavLst>
                                        <p:tav tm="0">
                                          <p:val>
                                            <p:fltVal val="0"/>
                                          </p:val>
                                        </p:tav>
                                        <p:tav tm="100000">
                                          <p:val>
                                            <p:strVal val="#ppt_w"/>
                                          </p:val>
                                        </p:tav>
                                      </p:tavLst>
                                    </p:anim>
                                    <p:anim calcmode="lin" valueType="num">
                                      <p:cBhvr>
                                        <p:cTn id="18" dur="700" fill="hold"/>
                                        <p:tgtEl>
                                          <p:spTgt spid="15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6" presetID="23" grpId="1" fill="hold">
                                  <p:stCondLst>
                                    <p:cond delay="0"/>
                                  </p:stCondLst>
                                  <p:iterate type="el" backwards="0">
                                    <p:tmAbs val="0"/>
                                  </p:iterate>
                                  <p:childTnLst>
                                    <p:set>
                                      <p:cBhvr>
                                        <p:cTn id="22" fill="hold"/>
                                        <p:tgtEl>
                                          <p:spTgt spid="158">
                                            <p:txEl>
                                              <p:pRg st="2" end="2"/>
                                            </p:txEl>
                                          </p:spTgt>
                                        </p:tgtEl>
                                        <p:attrNameLst>
                                          <p:attrName>style.visibility</p:attrName>
                                        </p:attrNameLst>
                                      </p:cBhvr>
                                      <p:to>
                                        <p:strVal val="visible"/>
                                      </p:to>
                                    </p:set>
                                    <p:anim calcmode="lin" valueType="num">
                                      <p:cBhvr>
                                        <p:cTn id="23" dur="700" fill="hold"/>
                                        <p:tgtEl>
                                          <p:spTgt spid="158">
                                            <p:txEl>
                                              <p:pRg st="2" end="2"/>
                                            </p:txEl>
                                          </p:spTgt>
                                        </p:tgtEl>
                                        <p:attrNameLst>
                                          <p:attrName>ppt_w</p:attrName>
                                        </p:attrNameLst>
                                      </p:cBhvr>
                                      <p:tavLst>
                                        <p:tav tm="0">
                                          <p:val>
                                            <p:fltVal val="0"/>
                                          </p:val>
                                        </p:tav>
                                        <p:tav tm="100000">
                                          <p:val>
                                            <p:strVal val="#ppt_w"/>
                                          </p:val>
                                        </p:tav>
                                      </p:tavLst>
                                    </p:anim>
                                    <p:anim calcmode="lin" valueType="num">
                                      <p:cBhvr>
                                        <p:cTn id="24" dur="700" fill="hold"/>
                                        <p:tgtEl>
                                          <p:spTgt spid="15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6" presetID="23" grpId="1" fill="hold">
                                  <p:stCondLst>
                                    <p:cond delay="0"/>
                                  </p:stCondLst>
                                  <p:iterate type="el" backwards="0">
                                    <p:tmAbs val="0"/>
                                  </p:iterate>
                                  <p:childTnLst>
                                    <p:set>
                                      <p:cBhvr>
                                        <p:cTn id="28" fill="hold"/>
                                        <p:tgtEl>
                                          <p:spTgt spid="158">
                                            <p:txEl>
                                              <p:pRg st="3" end="3"/>
                                            </p:txEl>
                                          </p:spTgt>
                                        </p:tgtEl>
                                        <p:attrNameLst>
                                          <p:attrName>style.visibility</p:attrName>
                                        </p:attrNameLst>
                                      </p:cBhvr>
                                      <p:to>
                                        <p:strVal val="visible"/>
                                      </p:to>
                                    </p:set>
                                    <p:anim calcmode="lin" valueType="num">
                                      <p:cBhvr>
                                        <p:cTn id="29" dur="700" fill="hold"/>
                                        <p:tgtEl>
                                          <p:spTgt spid="158">
                                            <p:txEl>
                                              <p:pRg st="3" end="3"/>
                                            </p:txEl>
                                          </p:spTgt>
                                        </p:tgtEl>
                                        <p:attrNameLst>
                                          <p:attrName>ppt_w</p:attrName>
                                        </p:attrNameLst>
                                      </p:cBhvr>
                                      <p:tavLst>
                                        <p:tav tm="0">
                                          <p:val>
                                            <p:fltVal val="0"/>
                                          </p:val>
                                        </p:tav>
                                        <p:tav tm="100000">
                                          <p:val>
                                            <p:strVal val="#ppt_w"/>
                                          </p:val>
                                        </p:tav>
                                      </p:tavLst>
                                    </p:anim>
                                    <p:anim calcmode="lin" valueType="num">
                                      <p:cBhvr>
                                        <p:cTn id="30" dur="700" fill="hold"/>
                                        <p:tgtEl>
                                          <p:spTgt spid="158">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23" grpId="1" fill="hold">
                                  <p:stCondLst>
                                    <p:cond delay="0"/>
                                  </p:stCondLst>
                                  <p:iterate type="el" backwards="0">
                                    <p:tmAbs val="0"/>
                                  </p:iterate>
                                  <p:childTnLst>
                                    <p:set>
                                      <p:cBhvr>
                                        <p:cTn id="34" fill="hold"/>
                                        <p:tgtEl>
                                          <p:spTgt spid="158">
                                            <p:txEl>
                                              <p:pRg st="4" end="4"/>
                                            </p:txEl>
                                          </p:spTgt>
                                        </p:tgtEl>
                                        <p:attrNameLst>
                                          <p:attrName>style.visibility</p:attrName>
                                        </p:attrNameLst>
                                      </p:cBhvr>
                                      <p:to>
                                        <p:strVal val="visible"/>
                                      </p:to>
                                    </p:set>
                                    <p:anim calcmode="lin" valueType="num">
                                      <p:cBhvr>
                                        <p:cTn id="35" dur="700" fill="hold"/>
                                        <p:tgtEl>
                                          <p:spTgt spid="158">
                                            <p:txEl>
                                              <p:pRg st="4" end="4"/>
                                            </p:txEl>
                                          </p:spTgt>
                                        </p:tgtEl>
                                        <p:attrNameLst>
                                          <p:attrName>ppt_w</p:attrName>
                                        </p:attrNameLst>
                                      </p:cBhvr>
                                      <p:tavLst>
                                        <p:tav tm="0">
                                          <p:val>
                                            <p:fltVal val="0"/>
                                          </p:val>
                                        </p:tav>
                                        <p:tav tm="100000">
                                          <p:val>
                                            <p:strVal val="#ppt_w"/>
                                          </p:val>
                                        </p:tav>
                                      </p:tavLst>
                                    </p:anim>
                                    <p:anim calcmode="lin" valueType="num">
                                      <p:cBhvr>
                                        <p:cTn id="36" dur="700" fill="hold"/>
                                        <p:tgtEl>
                                          <p:spTgt spid="158">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8"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Film your presentation including your slides…"/>
          <p:cNvSpPr txBox="1"/>
          <p:nvPr>
            <p:ph type="body" sz="quarter" idx="1"/>
          </p:nvPr>
        </p:nvSpPr>
        <p:spPr>
          <a:xfrm>
            <a:off x="1219200" y="6311900"/>
            <a:ext cx="9128050" cy="7114086"/>
          </a:xfrm>
          <a:prstGeom prst="rect">
            <a:avLst/>
          </a:prstGeom>
        </p:spPr>
        <p:txBody>
          <a:bodyPr/>
          <a:lstStyle/>
          <a:p>
            <a:pPr>
              <a:buClr>
                <a:srgbClr val="0071C1"/>
              </a:buClr>
            </a:pPr>
            <a:r>
              <a:t>Film your presentation including your slides</a:t>
            </a:r>
          </a:p>
          <a:p>
            <a:pPr>
              <a:buClr>
                <a:srgbClr val="0071C1"/>
              </a:buClr>
            </a:pPr>
          </a:p>
          <a:p>
            <a:pPr>
              <a:buClr>
                <a:srgbClr val="0071C1"/>
              </a:buClr>
            </a:pPr>
            <a:r>
              <a:t>Record your voice while showing the slides (screen recording)</a:t>
            </a:r>
          </a:p>
          <a:p>
            <a:pPr>
              <a:buClr>
                <a:srgbClr val="0071C1"/>
              </a:buClr>
            </a:pPr>
          </a:p>
          <a:p>
            <a:pPr>
              <a:buClr>
                <a:srgbClr val="0071C1"/>
              </a:buClr>
            </a:pPr>
            <a:r>
              <a:t>Film yourself while you give the lecture and provide the slides separately</a:t>
            </a:r>
          </a:p>
        </p:txBody>
      </p:sp>
      <p:sp>
        <p:nvSpPr>
          <p:cNvPr id="165" name="Type of presentation"/>
          <p:cNvSpPr txBox="1"/>
          <p:nvPr>
            <p:ph type="title"/>
          </p:nvPr>
        </p:nvSpPr>
        <p:spPr>
          <a:prstGeom prst="rect">
            <a:avLst/>
          </a:prstGeom>
        </p:spPr>
        <p:txBody>
          <a:bodyPr/>
          <a:lstStyle>
            <a:lvl1pPr algn="ctr">
              <a:defRPr>
                <a:solidFill>
                  <a:srgbClr val="FE0000"/>
                </a:solidFill>
              </a:defRPr>
            </a:lvl1pPr>
          </a:lstStyle>
          <a:p>
            <a:pPr/>
            <a:r>
              <a:t>Type of presentation</a:t>
            </a:r>
          </a:p>
        </p:txBody>
      </p:sp>
      <p:sp>
        <p:nvSpPr>
          <p:cNvPr id="166" name="Anything is possible…"/>
          <p:cNvSpPr txBox="1"/>
          <p:nvPr>
            <p:ph type="body" idx="14"/>
          </p:nvPr>
        </p:nvSpPr>
        <p:spPr>
          <a:prstGeom prst="rect">
            <a:avLst/>
          </a:prstGeom>
          <a:extLst>
            <a:ext uri="{C572A759-6A51-4108-AA02-DFA0A04FC94B}">
              <ma14:wrappingTextBoxFlag xmlns:ma14="http://schemas.microsoft.com/office/mac/drawingml/2011/main" val="1"/>
            </a:ext>
          </a:extLst>
        </p:spPr>
        <p:txBody>
          <a:bodyPr/>
          <a:lstStyle>
            <a:lvl1pPr algn="ctr">
              <a:defRPr>
                <a:solidFill>
                  <a:srgbClr val="0071C1"/>
                </a:solidFill>
              </a:defRPr>
            </a:lvl1pPr>
          </a:lstStyle>
          <a:p>
            <a:pPr/>
            <a:r>
              <a:t>Anything is possible…</a:t>
            </a:r>
          </a:p>
        </p:txBody>
      </p:sp>
      <p:pic>
        <p:nvPicPr>
          <p:cNvPr id="167" name="kisspng-clip-art-teacher-lesson-lecture-pictogram-peati-5c0a3086175e98.4398456615441716540957.png" descr="kisspng-clip-art-teacher-lesson-lecture-pictogram-peati-5c0a3086175e98.4398456615441716540957.png"/>
          <p:cNvPicPr>
            <a:picLocks noChangeAspect="1"/>
          </p:cNvPicPr>
          <p:nvPr/>
        </p:nvPicPr>
        <p:blipFill>
          <a:blip r:embed="rId3">
            <a:extLst/>
          </a:blip>
          <a:stretch>
            <a:fillRect/>
          </a:stretch>
        </p:blipFill>
        <p:spPr>
          <a:xfrm>
            <a:off x="17213571" y="-150273"/>
            <a:ext cx="6971508" cy="5228631"/>
          </a:xfrm>
          <a:prstGeom prst="rect">
            <a:avLst/>
          </a:prstGeom>
          <a:ln w="12700">
            <a:miter lim="400000"/>
          </a:ln>
        </p:spPr>
      </p:pic>
      <p:pic>
        <p:nvPicPr>
          <p:cNvPr id="168" name="46787.png" descr="46787.png"/>
          <p:cNvPicPr>
            <a:picLocks noChangeAspect="1"/>
          </p:cNvPicPr>
          <p:nvPr/>
        </p:nvPicPr>
        <p:blipFill>
          <a:blip r:embed="rId4">
            <a:extLst/>
          </a:blip>
          <a:srcRect l="39570" t="1874" r="39376" b="63332"/>
          <a:stretch>
            <a:fillRect/>
          </a:stretch>
        </p:blipFill>
        <p:spPr>
          <a:xfrm>
            <a:off x="19357471" y="9741790"/>
            <a:ext cx="3825479" cy="3319195"/>
          </a:xfrm>
          <a:custGeom>
            <a:avLst/>
            <a:gdLst/>
            <a:ahLst/>
            <a:cxnLst>
              <a:cxn ang="0">
                <a:pos x="wd2" y="hd2"/>
              </a:cxn>
              <a:cxn ang="5400000">
                <a:pos x="wd2" y="hd2"/>
              </a:cxn>
              <a:cxn ang="10800000">
                <a:pos x="wd2" y="hd2"/>
              </a:cxn>
              <a:cxn ang="16200000">
                <a:pos x="wd2" y="hd2"/>
              </a:cxn>
            </a:cxnLst>
            <a:rect l="0" t="0" r="r" b="b"/>
            <a:pathLst>
              <a:path w="21600" h="21572" fill="norm" stroke="1" extrusionOk="0">
                <a:moveTo>
                  <a:pt x="10534" y="6"/>
                </a:moveTo>
                <a:cubicBezTo>
                  <a:pt x="9516" y="63"/>
                  <a:pt x="8573" y="530"/>
                  <a:pt x="7711" y="1402"/>
                </a:cubicBezTo>
                <a:cubicBezTo>
                  <a:pt x="6663" y="2460"/>
                  <a:pt x="6148" y="3808"/>
                  <a:pt x="6145" y="5498"/>
                </a:cubicBezTo>
                <a:cubicBezTo>
                  <a:pt x="6139" y="8169"/>
                  <a:pt x="7485" y="10137"/>
                  <a:pt x="9743" y="10762"/>
                </a:cubicBezTo>
                <a:cubicBezTo>
                  <a:pt x="11161" y="11154"/>
                  <a:pt x="13019" y="10590"/>
                  <a:pt x="14068" y="9447"/>
                </a:cubicBezTo>
                <a:cubicBezTo>
                  <a:pt x="16585" y="6704"/>
                  <a:pt x="15679" y="1608"/>
                  <a:pt x="12448" y="344"/>
                </a:cubicBezTo>
                <a:cubicBezTo>
                  <a:pt x="11785" y="85"/>
                  <a:pt x="11145" y="-28"/>
                  <a:pt x="10534" y="6"/>
                </a:cubicBezTo>
                <a:close/>
                <a:moveTo>
                  <a:pt x="10801" y="12617"/>
                </a:moveTo>
                <a:cubicBezTo>
                  <a:pt x="9391" y="12617"/>
                  <a:pt x="9055" y="13095"/>
                  <a:pt x="9712" y="14172"/>
                </a:cubicBezTo>
                <a:cubicBezTo>
                  <a:pt x="9943" y="14550"/>
                  <a:pt x="10225" y="14683"/>
                  <a:pt x="10801" y="14683"/>
                </a:cubicBezTo>
                <a:cubicBezTo>
                  <a:pt x="11378" y="14683"/>
                  <a:pt x="11659" y="14550"/>
                  <a:pt x="11890" y="14172"/>
                </a:cubicBezTo>
                <a:cubicBezTo>
                  <a:pt x="12547" y="13095"/>
                  <a:pt x="12212" y="12617"/>
                  <a:pt x="10801" y="12617"/>
                </a:cubicBezTo>
                <a:close/>
                <a:moveTo>
                  <a:pt x="14277" y="13184"/>
                </a:moveTo>
                <a:cubicBezTo>
                  <a:pt x="14127" y="13184"/>
                  <a:pt x="14029" y="13199"/>
                  <a:pt x="14003" y="13233"/>
                </a:cubicBezTo>
                <a:cubicBezTo>
                  <a:pt x="13927" y="13335"/>
                  <a:pt x="13525" y="14348"/>
                  <a:pt x="13109" y="15485"/>
                </a:cubicBezTo>
                <a:cubicBezTo>
                  <a:pt x="12694" y="16621"/>
                  <a:pt x="12264" y="17681"/>
                  <a:pt x="12155" y="17837"/>
                </a:cubicBezTo>
                <a:cubicBezTo>
                  <a:pt x="11821" y="18314"/>
                  <a:pt x="11601" y="17922"/>
                  <a:pt x="11601" y="16849"/>
                </a:cubicBezTo>
                <a:cubicBezTo>
                  <a:pt x="11601" y="15838"/>
                  <a:pt x="11595" y="15830"/>
                  <a:pt x="10904" y="15830"/>
                </a:cubicBezTo>
                <a:cubicBezTo>
                  <a:pt x="10166" y="15830"/>
                  <a:pt x="10081" y="15987"/>
                  <a:pt x="9956" y="17553"/>
                </a:cubicBezTo>
                <a:cubicBezTo>
                  <a:pt x="9926" y="17932"/>
                  <a:pt x="9821" y="18222"/>
                  <a:pt x="9723" y="18198"/>
                </a:cubicBezTo>
                <a:cubicBezTo>
                  <a:pt x="9626" y="18174"/>
                  <a:pt x="9143" y="17089"/>
                  <a:pt x="8652" y="15787"/>
                </a:cubicBezTo>
                <a:cubicBezTo>
                  <a:pt x="8161" y="14484"/>
                  <a:pt x="7694" y="13339"/>
                  <a:pt x="7615" y="13241"/>
                </a:cubicBezTo>
                <a:cubicBezTo>
                  <a:pt x="7398" y="12974"/>
                  <a:pt x="2645" y="13905"/>
                  <a:pt x="2089" y="14324"/>
                </a:cubicBezTo>
                <a:cubicBezTo>
                  <a:pt x="1824" y="14523"/>
                  <a:pt x="1476" y="14982"/>
                  <a:pt x="1313" y="15343"/>
                </a:cubicBezTo>
                <a:cubicBezTo>
                  <a:pt x="1062" y="15900"/>
                  <a:pt x="0" y="20778"/>
                  <a:pt x="0" y="21373"/>
                </a:cubicBezTo>
                <a:cubicBezTo>
                  <a:pt x="0" y="21483"/>
                  <a:pt x="4852" y="21572"/>
                  <a:pt x="10801" y="21572"/>
                </a:cubicBezTo>
                <a:cubicBezTo>
                  <a:pt x="19795" y="21572"/>
                  <a:pt x="21600" y="21518"/>
                  <a:pt x="21600" y="21257"/>
                </a:cubicBezTo>
                <a:cubicBezTo>
                  <a:pt x="21600" y="20508"/>
                  <a:pt x="20549" y="15667"/>
                  <a:pt x="20285" y="15201"/>
                </a:cubicBezTo>
                <a:cubicBezTo>
                  <a:pt x="20125" y="14919"/>
                  <a:pt x="19776" y="14525"/>
                  <a:pt x="19509" y="14324"/>
                </a:cubicBezTo>
                <a:cubicBezTo>
                  <a:pt x="19013" y="13951"/>
                  <a:pt x="15328" y="13186"/>
                  <a:pt x="14277" y="13184"/>
                </a:cubicBezTo>
                <a:close/>
              </a:path>
            </a:pathLst>
          </a:custGeom>
          <a:ln w="12700">
            <a:miter lim="400000"/>
          </a:ln>
        </p:spPr>
      </p:pic>
      <p:pic>
        <p:nvPicPr>
          <p:cNvPr id="169" name="kisspng-presentation-slide-computer-icons-presentation-icon-5b200dab2f0cb0.4379036115288273071927.png" descr="kisspng-presentation-slide-computer-icons-presentation-icon-5b200dab2f0cb0.4379036115288273071927.png"/>
          <p:cNvPicPr>
            <a:picLocks noChangeAspect="1"/>
          </p:cNvPicPr>
          <p:nvPr/>
        </p:nvPicPr>
        <p:blipFill>
          <a:blip r:embed="rId5">
            <a:extLst/>
          </a:blip>
          <a:srcRect l="9583" t="13201" r="9583" b="22102"/>
          <a:stretch>
            <a:fillRect/>
          </a:stretch>
        </p:blipFill>
        <p:spPr>
          <a:xfrm>
            <a:off x="11940961" y="5050128"/>
            <a:ext cx="4879853" cy="3905697"/>
          </a:xfrm>
          <a:prstGeom prst="rect">
            <a:avLst/>
          </a:prstGeom>
          <a:ln w="12700">
            <a:miter lim="400000"/>
          </a:ln>
        </p:spPr>
      </p:pic>
      <p:pic>
        <p:nvPicPr>
          <p:cNvPr id="170" name="kisspng-customer-review-icon-voice-bubble-5a7640932130b3.310963581517699219136.png" descr="kisspng-customer-review-icon-voice-bubble-5a7640932130b3.310963581517699219136.png"/>
          <p:cNvPicPr>
            <a:picLocks noChangeAspect="1"/>
          </p:cNvPicPr>
          <p:nvPr/>
        </p:nvPicPr>
        <p:blipFill>
          <a:blip r:embed="rId6">
            <a:extLst/>
          </a:blip>
          <a:stretch>
            <a:fillRect/>
          </a:stretch>
        </p:blipFill>
        <p:spPr>
          <a:xfrm>
            <a:off x="14493634" y="4274607"/>
            <a:ext cx="2712062" cy="2712062"/>
          </a:xfrm>
          <a:prstGeom prst="rect">
            <a:avLst/>
          </a:prstGeom>
          <a:ln w="12700">
            <a:miter lim="400000"/>
          </a:ln>
        </p:spPr>
      </p:pic>
      <p:sp>
        <p:nvSpPr>
          <p:cNvPr id="171" name="Rechteck"/>
          <p:cNvSpPr/>
          <p:nvPr/>
        </p:nvSpPr>
        <p:spPr>
          <a:xfrm>
            <a:off x="18774151" y="9554402"/>
            <a:ext cx="4992120" cy="3693971"/>
          </a:xfrm>
          <a:prstGeom prst="rect">
            <a:avLst/>
          </a:prstGeom>
          <a:ln w="114300">
            <a:solidFill>
              <a:srgbClr val="FFFFFF"/>
            </a:solidFill>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172" name="3"/>
          <p:cNvSpPr txBox="1"/>
          <p:nvPr/>
        </p:nvSpPr>
        <p:spPr>
          <a:xfrm>
            <a:off x="23795307" y="84285"/>
            <a:ext cx="427407"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64">
                                            <p:bg/>
                                          </p:spTgt>
                                        </p:tgtEl>
                                        <p:attrNameLst>
                                          <p:attrName>style.visibility</p:attrName>
                                        </p:attrNameLst>
                                      </p:cBhvr>
                                      <p:to>
                                        <p:strVal val="visible"/>
                                      </p:to>
                                    </p:set>
                                    <p:anim calcmode="lin" valueType="num">
                                      <p:cBhvr>
                                        <p:cTn id="7" dur="700" fill="hold"/>
                                        <p:tgtEl>
                                          <p:spTgt spid="164">
                                            <p:bg/>
                                          </p:spTgt>
                                        </p:tgtEl>
                                        <p:attrNameLst>
                                          <p:attrName>ppt_w</p:attrName>
                                        </p:attrNameLst>
                                      </p:cBhvr>
                                      <p:tavLst>
                                        <p:tav tm="0">
                                          <p:val>
                                            <p:fltVal val="0"/>
                                          </p:val>
                                        </p:tav>
                                        <p:tav tm="100000">
                                          <p:val>
                                            <p:strVal val="#ppt_w"/>
                                          </p:val>
                                        </p:tav>
                                      </p:tavLst>
                                    </p:anim>
                                    <p:anim calcmode="lin" valueType="num">
                                      <p:cBhvr>
                                        <p:cTn id="8" dur="700" fill="hold"/>
                                        <p:tgtEl>
                                          <p:spTgt spid="164">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64">
                                            <p:txEl>
                                              <p:pRg st="0" end="0"/>
                                            </p:txEl>
                                          </p:spTgt>
                                        </p:tgtEl>
                                        <p:attrNameLst>
                                          <p:attrName>style.visibility</p:attrName>
                                        </p:attrNameLst>
                                      </p:cBhvr>
                                      <p:to>
                                        <p:strVal val="visible"/>
                                      </p:to>
                                    </p:set>
                                    <p:anim calcmode="lin" valueType="num">
                                      <p:cBhvr>
                                        <p:cTn id="11" dur="700" fill="hold"/>
                                        <p:tgtEl>
                                          <p:spTgt spid="164">
                                            <p:txEl>
                                              <p:pRg st="0" end="0"/>
                                            </p:txEl>
                                          </p:spTgt>
                                        </p:tgtEl>
                                        <p:attrNameLst>
                                          <p:attrName>ppt_w</p:attrName>
                                        </p:attrNameLst>
                                      </p:cBhvr>
                                      <p:tavLst>
                                        <p:tav tm="0">
                                          <p:val>
                                            <p:fltVal val="0"/>
                                          </p:val>
                                        </p:tav>
                                        <p:tav tm="100000">
                                          <p:val>
                                            <p:strVal val="#ppt_w"/>
                                          </p:val>
                                        </p:tav>
                                      </p:tavLst>
                                    </p:anim>
                                    <p:anim calcmode="lin" valueType="num">
                                      <p:cBhvr>
                                        <p:cTn id="12" dur="700" fill="hold"/>
                                        <p:tgtEl>
                                          <p:spTgt spid="16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164">
                                            <p:txEl>
                                              <p:pRg st="1" end="1"/>
                                            </p:txEl>
                                          </p:spTgt>
                                        </p:tgtEl>
                                        <p:attrNameLst>
                                          <p:attrName>style.visibility</p:attrName>
                                        </p:attrNameLst>
                                      </p:cBhvr>
                                      <p:to>
                                        <p:strVal val="visible"/>
                                      </p:to>
                                    </p:set>
                                    <p:anim calcmode="lin" valueType="num">
                                      <p:cBhvr>
                                        <p:cTn id="17" dur="700" fill="hold"/>
                                        <p:tgtEl>
                                          <p:spTgt spid="164">
                                            <p:txEl>
                                              <p:pRg st="1" end="1"/>
                                            </p:txEl>
                                          </p:spTgt>
                                        </p:tgtEl>
                                        <p:attrNameLst>
                                          <p:attrName>ppt_w</p:attrName>
                                        </p:attrNameLst>
                                      </p:cBhvr>
                                      <p:tavLst>
                                        <p:tav tm="0">
                                          <p:val>
                                            <p:fltVal val="0"/>
                                          </p:val>
                                        </p:tav>
                                        <p:tav tm="100000">
                                          <p:val>
                                            <p:strVal val="#ppt_w"/>
                                          </p:val>
                                        </p:tav>
                                      </p:tavLst>
                                    </p:anim>
                                    <p:anim calcmode="lin" valueType="num">
                                      <p:cBhvr>
                                        <p:cTn id="18" dur="700" fill="hold"/>
                                        <p:tgtEl>
                                          <p:spTgt spid="16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6" presetID="23" grpId="1" fill="hold">
                                  <p:stCondLst>
                                    <p:cond delay="0"/>
                                  </p:stCondLst>
                                  <p:iterate type="el" backwards="0">
                                    <p:tmAbs val="0"/>
                                  </p:iterate>
                                  <p:childTnLst>
                                    <p:set>
                                      <p:cBhvr>
                                        <p:cTn id="22" fill="hold"/>
                                        <p:tgtEl>
                                          <p:spTgt spid="164">
                                            <p:txEl>
                                              <p:pRg st="2" end="2"/>
                                            </p:txEl>
                                          </p:spTgt>
                                        </p:tgtEl>
                                        <p:attrNameLst>
                                          <p:attrName>style.visibility</p:attrName>
                                        </p:attrNameLst>
                                      </p:cBhvr>
                                      <p:to>
                                        <p:strVal val="visible"/>
                                      </p:to>
                                    </p:set>
                                    <p:anim calcmode="lin" valueType="num">
                                      <p:cBhvr>
                                        <p:cTn id="23" dur="700" fill="hold"/>
                                        <p:tgtEl>
                                          <p:spTgt spid="164">
                                            <p:txEl>
                                              <p:pRg st="2" end="2"/>
                                            </p:txEl>
                                          </p:spTgt>
                                        </p:tgtEl>
                                        <p:attrNameLst>
                                          <p:attrName>ppt_w</p:attrName>
                                        </p:attrNameLst>
                                      </p:cBhvr>
                                      <p:tavLst>
                                        <p:tav tm="0">
                                          <p:val>
                                            <p:fltVal val="0"/>
                                          </p:val>
                                        </p:tav>
                                        <p:tav tm="100000">
                                          <p:val>
                                            <p:strVal val="#ppt_w"/>
                                          </p:val>
                                        </p:tav>
                                      </p:tavLst>
                                    </p:anim>
                                    <p:anim calcmode="lin" valueType="num">
                                      <p:cBhvr>
                                        <p:cTn id="24" dur="700" fill="hold"/>
                                        <p:tgtEl>
                                          <p:spTgt spid="16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6" presetID="23" grpId="1" fill="hold">
                                  <p:stCondLst>
                                    <p:cond delay="0"/>
                                  </p:stCondLst>
                                  <p:iterate type="el" backwards="0">
                                    <p:tmAbs val="0"/>
                                  </p:iterate>
                                  <p:childTnLst>
                                    <p:set>
                                      <p:cBhvr>
                                        <p:cTn id="28" fill="hold"/>
                                        <p:tgtEl>
                                          <p:spTgt spid="164">
                                            <p:txEl>
                                              <p:pRg st="3" end="3"/>
                                            </p:txEl>
                                          </p:spTgt>
                                        </p:tgtEl>
                                        <p:attrNameLst>
                                          <p:attrName>style.visibility</p:attrName>
                                        </p:attrNameLst>
                                      </p:cBhvr>
                                      <p:to>
                                        <p:strVal val="visible"/>
                                      </p:to>
                                    </p:set>
                                    <p:anim calcmode="lin" valueType="num">
                                      <p:cBhvr>
                                        <p:cTn id="29" dur="700" fill="hold"/>
                                        <p:tgtEl>
                                          <p:spTgt spid="164">
                                            <p:txEl>
                                              <p:pRg st="3" end="3"/>
                                            </p:txEl>
                                          </p:spTgt>
                                        </p:tgtEl>
                                        <p:attrNameLst>
                                          <p:attrName>ppt_w</p:attrName>
                                        </p:attrNameLst>
                                      </p:cBhvr>
                                      <p:tavLst>
                                        <p:tav tm="0">
                                          <p:val>
                                            <p:fltVal val="0"/>
                                          </p:val>
                                        </p:tav>
                                        <p:tav tm="100000">
                                          <p:val>
                                            <p:strVal val="#ppt_w"/>
                                          </p:val>
                                        </p:tav>
                                      </p:tavLst>
                                    </p:anim>
                                    <p:anim calcmode="lin" valueType="num">
                                      <p:cBhvr>
                                        <p:cTn id="30" dur="700" fill="hold"/>
                                        <p:tgtEl>
                                          <p:spTgt spid="16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23" grpId="1" fill="hold">
                                  <p:stCondLst>
                                    <p:cond delay="0"/>
                                  </p:stCondLst>
                                  <p:iterate type="el" backwards="0">
                                    <p:tmAbs val="0"/>
                                  </p:iterate>
                                  <p:childTnLst>
                                    <p:set>
                                      <p:cBhvr>
                                        <p:cTn id="34" fill="hold"/>
                                        <p:tgtEl>
                                          <p:spTgt spid="164">
                                            <p:txEl>
                                              <p:pRg st="4" end="4"/>
                                            </p:txEl>
                                          </p:spTgt>
                                        </p:tgtEl>
                                        <p:attrNameLst>
                                          <p:attrName>style.visibility</p:attrName>
                                        </p:attrNameLst>
                                      </p:cBhvr>
                                      <p:to>
                                        <p:strVal val="visible"/>
                                      </p:to>
                                    </p:set>
                                    <p:anim calcmode="lin" valueType="num">
                                      <p:cBhvr>
                                        <p:cTn id="35" dur="700" fill="hold"/>
                                        <p:tgtEl>
                                          <p:spTgt spid="164">
                                            <p:txEl>
                                              <p:pRg st="4" end="4"/>
                                            </p:txEl>
                                          </p:spTgt>
                                        </p:tgtEl>
                                        <p:attrNameLst>
                                          <p:attrName>ppt_w</p:attrName>
                                        </p:attrNameLst>
                                      </p:cBhvr>
                                      <p:tavLst>
                                        <p:tav tm="0">
                                          <p:val>
                                            <p:fltVal val="0"/>
                                          </p:val>
                                        </p:tav>
                                        <p:tav tm="100000">
                                          <p:val>
                                            <p:strVal val="#ppt_w"/>
                                          </p:val>
                                        </p:tav>
                                      </p:tavLst>
                                    </p:anim>
                                    <p:anim calcmode="lin" valueType="num">
                                      <p:cBhvr>
                                        <p:cTn id="36" dur="700" fill="hold"/>
                                        <p:tgtEl>
                                          <p:spTgt spid="164">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4"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Light…"/>
          <p:cNvSpPr txBox="1"/>
          <p:nvPr>
            <p:ph type="body" sz="quarter" idx="1"/>
          </p:nvPr>
        </p:nvSpPr>
        <p:spPr>
          <a:xfrm>
            <a:off x="1219200" y="5831089"/>
            <a:ext cx="8356600" cy="7101278"/>
          </a:xfrm>
          <a:prstGeom prst="rect">
            <a:avLst/>
          </a:prstGeom>
        </p:spPr>
        <p:txBody>
          <a:bodyPr/>
          <a:lstStyle/>
          <a:p>
            <a:pPr>
              <a:buClr>
                <a:srgbClr val="0071C1"/>
              </a:buClr>
            </a:pPr>
            <a:r>
              <a:t>Light</a:t>
            </a:r>
          </a:p>
          <a:p>
            <a:pPr>
              <a:buClr>
                <a:srgbClr val="0071C1"/>
              </a:buClr>
            </a:pPr>
            <a:r>
              <a:t>Quiet surroundings</a:t>
            </a:r>
          </a:p>
          <a:p>
            <a:pPr>
              <a:buClr>
                <a:srgbClr val="0071C1"/>
              </a:buClr>
            </a:pPr>
            <a:r>
              <a:t>Camera </a:t>
            </a:r>
            <a:r>
              <a:rPr b="0"/>
              <a:t>(Smartphone, Laptop, Tablet) with built-in microphone</a:t>
            </a:r>
            <a:endParaRPr b="0"/>
          </a:p>
          <a:p>
            <a:pPr>
              <a:buClr>
                <a:srgbClr val="0071C1"/>
              </a:buClr>
            </a:pPr>
            <a:endParaRPr b="0"/>
          </a:p>
          <a:p>
            <a:pPr>
              <a:buClr>
                <a:srgbClr val="0071C1"/>
              </a:buClr>
            </a:pPr>
            <a:r>
              <a:t>Presentation </a:t>
            </a:r>
            <a:r>
              <a:rPr b="0"/>
              <a:t>(Powerpoint / Keynote, etc.)</a:t>
            </a:r>
            <a:endParaRPr b="0"/>
          </a:p>
          <a:p>
            <a:pPr>
              <a:buClr>
                <a:srgbClr val="0071C1"/>
              </a:buClr>
            </a:pPr>
            <a:r>
              <a:t>Presenter </a:t>
            </a:r>
            <a:r>
              <a:rPr b="0"/>
              <a:t>(Pointer)</a:t>
            </a:r>
          </a:p>
        </p:txBody>
      </p:sp>
      <p:sp>
        <p:nvSpPr>
          <p:cNvPr id="177" name="Setup / Equipment"/>
          <p:cNvSpPr txBox="1"/>
          <p:nvPr>
            <p:ph type="title"/>
          </p:nvPr>
        </p:nvSpPr>
        <p:spPr>
          <a:prstGeom prst="rect">
            <a:avLst/>
          </a:prstGeom>
        </p:spPr>
        <p:txBody>
          <a:bodyPr/>
          <a:lstStyle>
            <a:lvl1pPr algn="ctr">
              <a:defRPr>
                <a:solidFill>
                  <a:srgbClr val="FE0000"/>
                </a:solidFill>
              </a:defRPr>
            </a:lvl1pPr>
          </a:lstStyle>
          <a:p>
            <a:pPr/>
            <a:r>
              <a:t>Setup / Equipment</a:t>
            </a:r>
          </a:p>
        </p:txBody>
      </p:sp>
      <p:sp>
        <p:nvSpPr>
          <p:cNvPr id="178" name="Get ready"/>
          <p:cNvSpPr txBox="1"/>
          <p:nvPr>
            <p:ph type="body" idx="14"/>
          </p:nvPr>
        </p:nvSpPr>
        <p:spPr>
          <a:prstGeom prst="rect">
            <a:avLst/>
          </a:prstGeom>
          <a:extLst>
            <a:ext uri="{C572A759-6A51-4108-AA02-DFA0A04FC94B}">
              <ma14:wrappingTextBoxFlag xmlns:ma14="http://schemas.microsoft.com/office/mac/drawingml/2011/main" val="1"/>
            </a:ext>
          </a:extLst>
        </p:spPr>
        <p:txBody>
          <a:bodyPr/>
          <a:lstStyle>
            <a:lvl1pPr algn="ctr">
              <a:defRPr>
                <a:solidFill>
                  <a:srgbClr val="0071C1"/>
                </a:solidFill>
              </a:defRPr>
            </a:lvl1pPr>
          </a:lstStyle>
          <a:p>
            <a:pPr/>
            <a:r>
              <a:t>Get ready</a:t>
            </a:r>
          </a:p>
        </p:txBody>
      </p:sp>
      <p:pic>
        <p:nvPicPr>
          <p:cNvPr id="179" name="23697.png" descr="23697.png"/>
          <p:cNvPicPr>
            <a:picLocks noChangeAspect="1"/>
          </p:cNvPicPr>
          <p:nvPr/>
        </p:nvPicPr>
        <p:blipFill>
          <a:blip r:embed="rId3">
            <a:extLst/>
          </a:blip>
          <a:stretch>
            <a:fillRect/>
          </a:stretch>
        </p:blipFill>
        <p:spPr>
          <a:xfrm flipH="1">
            <a:off x="21195648" y="-39224"/>
            <a:ext cx="2926096" cy="2926095"/>
          </a:xfrm>
          <a:prstGeom prst="rect">
            <a:avLst/>
          </a:prstGeom>
          <a:ln w="12700">
            <a:miter lim="400000"/>
          </a:ln>
        </p:spPr>
      </p:pic>
      <p:pic>
        <p:nvPicPr>
          <p:cNvPr id="180" name="5a230db7e6b9d5.2438375915122467119451.png" descr="5a230db7e6b9d5.2438375915122467119451.png"/>
          <p:cNvPicPr>
            <a:picLocks noChangeAspect="1"/>
          </p:cNvPicPr>
          <p:nvPr/>
        </p:nvPicPr>
        <p:blipFill>
          <a:blip r:embed="rId4">
            <a:extLst/>
          </a:blip>
          <a:stretch>
            <a:fillRect/>
          </a:stretch>
        </p:blipFill>
        <p:spPr>
          <a:xfrm>
            <a:off x="10136502" y="1187158"/>
            <a:ext cx="6182299" cy="6182299"/>
          </a:xfrm>
          <a:prstGeom prst="rect">
            <a:avLst/>
          </a:prstGeom>
          <a:ln w="12700">
            <a:miter lim="400000"/>
          </a:ln>
        </p:spPr>
      </p:pic>
      <p:pic>
        <p:nvPicPr>
          <p:cNvPr id="181" name="kisspng-iphone-computer-icons-smartphone-clip-art-mobile-phone-icon-5ad7b26f7e6921.7126755415240853595178.png" descr="kisspng-iphone-computer-icons-smartphone-clip-art-mobile-phone-icon-5ad7b26f7e6921.7126755415240853595178.png"/>
          <p:cNvPicPr>
            <a:picLocks noChangeAspect="1"/>
          </p:cNvPicPr>
          <p:nvPr/>
        </p:nvPicPr>
        <p:blipFill>
          <a:blip r:embed="rId5">
            <a:extLst/>
          </a:blip>
          <a:stretch>
            <a:fillRect/>
          </a:stretch>
        </p:blipFill>
        <p:spPr>
          <a:xfrm>
            <a:off x="20977894" y="2946701"/>
            <a:ext cx="3981772" cy="3981772"/>
          </a:xfrm>
          <a:prstGeom prst="rect">
            <a:avLst/>
          </a:prstGeom>
          <a:ln w="12700">
            <a:miter lim="400000"/>
          </a:ln>
        </p:spPr>
      </p:pic>
      <p:pic>
        <p:nvPicPr>
          <p:cNvPr id="182" name="kisspng-presentation-slide-computer-icons-presentation-icon-5b200dab2f0cb0.4379036115288273071927.png" descr="kisspng-presentation-slide-computer-icons-presentation-icon-5b200dab2f0cb0.4379036115288273071927.png"/>
          <p:cNvPicPr>
            <a:picLocks noChangeAspect="1"/>
          </p:cNvPicPr>
          <p:nvPr/>
        </p:nvPicPr>
        <p:blipFill>
          <a:blip r:embed="rId6">
            <a:extLst/>
          </a:blip>
          <a:stretch>
            <a:fillRect/>
          </a:stretch>
        </p:blipFill>
        <p:spPr>
          <a:xfrm>
            <a:off x="12508424" y="7451104"/>
            <a:ext cx="5782508" cy="5782508"/>
          </a:xfrm>
          <a:prstGeom prst="rect">
            <a:avLst/>
          </a:prstGeom>
          <a:ln w="12700">
            <a:miter lim="400000"/>
          </a:ln>
        </p:spPr>
      </p:pic>
      <p:pic>
        <p:nvPicPr>
          <p:cNvPr id="183" name="kisspng-computer-icons-hearing-loss-clip-art-5ae2c6830f23c5.846326991524811395062.png" descr="kisspng-computer-icons-hearing-loss-clip-art-5ae2c6830f23c5.846326991524811395062.png"/>
          <p:cNvPicPr>
            <a:picLocks noChangeAspect="1"/>
          </p:cNvPicPr>
          <p:nvPr/>
        </p:nvPicPr>
        <p:blipFill>
          <a:blip r:embed="rId7">
            <a:extLst/>
          </a:blip>
          <a:stretch>
            <a:fillRect/>
          </a:stretch>
        </p:blipFill>
        <p:spPr>
          <a:xfrm>
            <a:off x="16461052" y="1975235"/>
            <a:ext cx="4374592" cy="3981772"/>
          </a:xfrm>
          <a:prstGeom prst="rect">
            <a:avLst/>
          </a:prstGeom>
          <a:ln w="12700">
            <a:miter lim="400000"/>
          </a:ln>
        </p:spPr>
      </p:pic>
      <p:pic>
        <p:nvPicPr>
          <p:cNvPr id="184" name="kisspng-computer-icons-laser-clip-art-laser-icon-5b4b7b919086c9.206110571531673489592.png" descr="kisspng-computer-icons-laser-clip-art-laser-icon-5b4b7b919086c9.206110571531673489592.png"/>
          <p:cNvPicPr>
            <a:picLocks noChangeAspect="1"/>
          </p:cNvPicPr>
          <p:nvPr/>
        </p:nvPicPr>
        <p:blipFill>
          <a:blip r:embed="rId8">
            <a:extLst/>
          </a:blip>
          <a:stretch>
            <a:fillRect/>
          </a:stretch>
        </p:blipFill>
        <p:spPr>
          <a:xfrm rot="13411957">
            <a:off x="18259362" y="9756467"/>
            <a:ext cx="4199001" cy="1842419"/>
          </a:xfrm>
          <a:prstGeom prst="rect">
            <a:avLst/>
          </a:prstGeom>
          <a:ln w="12700">
            <a:miter lim="400000"/>
          </a:ln>
        </p:spPr>
      </p:pic>
      <p:sp>
        <p:nvSpPr>
          <p:cNvPr id="185" name="4"/>
          <p:cNvSpPr txBox="1"/>
          <p:nvPr/>
        </p:nvSpPr>
        <p:spPr>
          <a:xfrm>
            <a:off x="23795307" y="84285"/>
            <a:ext cx="432741"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4</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80"/>
                                        </p:tgtEl>
                                        <p:attrNameLst>
                                          <p:attrName>style.visibility</p:attrName>
                                        </p:attrNameLst>
                                      </p:cBhvr>
                                      <p:to>
                                        <p:strVal val="visible"/>
                                      </p:to>
                                    </p:set>
                                    <p:animEffect filter="fade" transition="in">
                                      <p:cBhvr>
                                        <p:cTn id="7" dur="500"/>
                                        <p:tgtEl>
                                          <p:spTgt spid="180"/>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183"/>
                                        </p:tgtEl>
                                        <p:attrNameLst>
                                          <p:attrName>style.visibility</p:attrName>
                                        </p:attrNameLst>
                                      </p:cBhvr>
                                      <p:to>
                                        <p:strVal val="visible"/>
                                      </p:to>
                                    </p:set>
                                    <p:animEffect filter="fade" transition="in">
                                      <p:cBhvr>
                                        <p:cTn id="12" dur="500"/>
                                        <p:tgtEl>
                                          <p:spTgt spid="183"/>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179"/>
                                        </p:tgtEl>
                                        <p:attrNameLst>
                                          <p:attrName>style.visibility</p:attrName>
                                        </p:attrNameLst>
                                      </p:cBhvr>
                                      <p:to>
                                        <p:strVal val="visible"/>
                                      </p:to>
                                    </p:set>
                                    <p:animEffect filter="fade" transition="in">
                                      <p:cBhvr>
                                        <p:cTn id="17" dur="500"/>
                                        <p:tgtEl>
                                          <p:spTgt spid="179"/>
                                        </p:tgtEl>
                                      </p:cBhvr>
                                    </p:animEffect>
                                  </p:childTnLst>
                                </p:cTn>
                              </p:par>
                            </p:childTnLst>
                          </p:cTn>
                        </p:par>
                        <p:par>
                          <p:cTn id="18" fill="hold">
                            <p:stCondLst>
                              <p:cond delay="500"/>
                            </p:stCondLst>
                            <p:childTnLst>
                              <p:par>
                                <p:cTn id="19" presetClass="entr" nodeType="afterEffect" presetID="10" grpId="4" fill="hold">
                                  <p:stCondLst>
                                    <p:cond delay="0"/>
                                  </p:stCondLst>
                                  <p:iterate type="el" backwards="0">
                                    <p:tmAbs val="0"/>
                                  </p:iterate>
                                  <p:childTnLst>
                                    <p:set>
                                      <p:cBhvr>
                                        <p:cTn id="20" fill="hold"/>
                                        <p:tgtEl>
                                          <p:spTgt spid="181"/>
                                        </p:tgtEl>
                                        <p:attrNameLst>
                                          <p:attrName>style.visibility</p:attrName>
                                        </p:attrNameLst>
                                      </p:cBhvr>
                                      <p:to>
                                        <p:strVal val="visible"/>
                                      </p:to>
                                    </p:set>
                                    <p:animEffect filter="fade" transition="in">
                                      <p:cBhvr>
                                        <p:cTn id="21" dur="500"/>
                                        <p:tgtEl>
                                          <p:spTgt spid="181"/>
                                        </p:tgtEl>
                                      </p:cBhvr>
                                    </p:animEffect>
                                  </p:childTnLst>
                                </p:cTn>
                              </p:par>
                            </p:childTnLst>
                          </p:cTn>
                        </p:par>
                      </p:childTnLst>
                    </p:cTn>
                  </p:par>
                  <p:par>
                    <p:cTn id="22" fill="hold">
                      <p:stCondLst>
                        <p:cond delay="indefinite"/>
                      </p:stCondLst>
                      <p:childTnLst>
                        <p:par>
                          <p:cTn id="23" fill="hold">
                            <p:stCondLst>
                              <p:cond delay="0"/>
                            </p:stCondLst>
                            <p:childTnLst>
                              <p:par>
                                <p:cTn id="24" presetClass="entr" nodeType="clickEffect" presetID="10" grpId="5" fill="hold">
                                  <p:stCondLst>
                                    <p:cond delay="0"/>
                                  </p:stCondLst>
                                  <p:iterate type="el" backwards="0">
                                    <p:tmAbs val="0"/>
                                  </p:iterate>
                                  <p:childTnLst>
                                    <p:set>
                                      <p:cBhvr>
                                        <p:cTn id="25" fill="hold"/>
                                        <p:tgtEl>
                                          <p:spTgt spid="182"/>
                                        </p:tgtEl>
                                        <p:attrNameLst>
                                          <p:attrName>style.visibility</p:attrName>
                                        </p:attrNameLst>
                                      </p:cBhvr>
                                      <p:to>
                                        <p:strVal val="visible"/>
                                      </p:to>
                                    </p:set>
                                    <p:animEffect filter="fade" transition="in">
                                      <p:cBhvr>
                                        <p:cTn id="26" dur="500"/>
                                        <p:tgtEl>
                                          <p:spTgt spid="182"/>
                                        </p:tgtEl>
                                      </p:cBhvr>
                                    </p:animEffect>
                                  </p:childTnLst>
                                </p:cTn>
                              </p:par>
                            </p:childTnLst>
                          </p:cTn>
                        </p:par>
                      </p:childTnLst>
                    </p:cTn>
                  </p:par>
                  <p:par>
                    <p:cTn id="27" fill="hold">
                      <p:stCondLst>
                        <p:cond delay="indefinite"/>
                      </p:stCondLst>
                      <p:childTnLst>
                        <p:par>
                          <p:cTn id="28" fill="hold">
                            <p:stCondLst>
                              <p:cond delay="0"/>
                            </p:stCondLst>
                            <p:childTnLst>
                              <p:par>
                                <p:cTn id="29" presetClass="entr" nodeType="clickEffect" presetID="10" grpId="6" fill="hold">
                                  <p:stCondLst>
                                    <p:cond delay="0"/>
                                  </p:stCondLst>
                                  <p:iterate type="el" backwards="0">
                                    <p:tmAbs val="0"/>
                                  </p:iterate>
                                  <p:childTnLst>
                                    <p:set>
                                      <p:cBhvr>
                                        <p:cTn id="30" fill="hold"/>
                                        <p:tgtEl>
                                          <p:spTgt spid="184"/>
                                        </p:tgtEl>
                                        <p:attrNameLst>
                                          <p:attrName>style.visibility</p:attrName>
                                        </p:attrNameLst>
                                      </p:cBhvr>
                                      <p:to>
                                        <p:strVal val="visible"/>
                                      </p:to>
                                    </p:set>
                                    <p:animEffect filter="fade" transition="in">
                                      <p:cBhvr>
                                        <p:cTn id="31" dur="500"/>
                                        <p:tgtEl>
                                          <p:spTgt spid="1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2" grpId="5"/>
      <p:bldP build="whole" bldLvl="1" animBg="1" rev="0" advAuto="0" spid="179" grpId="3"/>
      <p:bldP build="whole" bldLvl="1" animBg="1" rev="0" advAuto="0" spid="183" grpId="2"/>
      <p:bldP build="whole" bldLvl="1" animBg="1" rev="0" advAuto="0" spid="184" grpId="6"/>
      <p:bldP build="whole" bldLvl="1" animBg="1" rev="0" advAuto="0" spid="180" grpId="1"/>
      <p:bldP build="whole" bldLvl="1" animBg="1" rev="0" advAuto="0" spid="181" grpId="4"/>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71C1"/>
        </a:solidFill>
      </p:bgPr>
    </p:bg>
    <p:spTree>
      <p:nvGrpSpPr>
        <p:cNvPr id="1" name=""/>
        <p:cNvGrpSpPr/>
        <p:nvPr/>
      </p:nvGrpSpPr>
      <p:grpSpPr>
        <a:xfrm>
          <a:off x="0" y="0"/>
          <a:ext cx="0" cy="0"/>
          <a:chOff x="0" y="0"/>
          <a:chExt cx="0" cy="0"/>
        </a:xfrm>
      </p:grpSpPr>
      <p:sp>
        <p:nvSpPr>
          <p:cNvPr id="189" name="Recording your lecture"/>
          <p:cNvSpPr txBox="1"/>
          <p:nvPr>
            <p:ph type="title"/>
          </p:nvPr>
        </p:nvSpPr>
        <p:spPr>
          <a:prstGeom prst="rect">
            <a:avLst/>
          </a:prstGeom>
        </p:spPr>
        <p:txBody>
          <a:bodyPr/>
          <a:lstStyle/>
          <a:p>
            <a:pPr/>
            <a:r>
              <a:t>Recording your lecture</a:t>
            </a:r>
          </a:p>
        </p:txBody>
      </p:sp>
      <p:sp>
        <p:nvSpPr>
          <p:cNvPr id="190" name="Take your time…"/>
          <p:cNvSpPr txBox="1"/>
          <p:nvPr>
            <p:ph type="body" idx="1"/>
          </p:nvPr>
        </p:nvSpPr>
        <p:spPr>
          <a:xfrm>
            <a:off x="1219200" y="5325983"/>
            <a:ext cx="21945600" cy="7170817"/>
          </a:xfrm>
          <a:prstGeom prst="rect">
            <a:avLst/>
          </a:prstGeom>
        </p:spPr>
        <p:txBody>
          <a:bodyPr/>
          <a:lstStyle/>
          <a:p>
            <a:pPr marL="881742" indent="-881742">
              <a:buClr>
                <a:srgbClr val="FE0000"/>
              </a:buClr>
              <a:buSzPct val="250000"/>
              <a:buChar char="-"/>
              <a:defRPr b="0">
                <a:solidFill>
                  <a:srgbClr val="FFFFFF"/>
                </a:solidFill>
              </a:defRPr>
            </a:pPr>
            <a:r>
              <a:t>Take your </a:t>
            </a:r>
            <a:r>
              <a:rPr b="1"/>
              <a:t>time</a:t>
            </a:r>
          </a:p>
          <a:p>
            <a:pPr marL="881742" indent="-881742">
              <a:buClr>
                <a:srgbClr val="FE0000"/>
              </a:buClr>
              <a:buSzPct val="250000"/>
              <a:buChar char="-"/>
              <a:defRPr b="0">
                <a:solidFill>
                  <a:srgbClr val="FFFFFF"/>
                </a:solidFill>
              </a:defRPr>
            </a:pPr>
            <a:r>
              <a:t>Look in the </a:t>
            </a:r>
            <a:r>
              <a:rPr b="1"/>
              <a:t>mirror</a:t>
            </a:r>
            <a:r>
              <a:t> before you record</a:t>
            </a:r>
          </a:p>
          <a:p>
            <a:pPr marL="881742" indent="-881742">
              <a:buClr>
                <a:srgbClr val="FE0000"/>
              </a:buClr>
              <a:buSzPct val="250000"/>
              <a:buChar char="-"/>
              <a:defRPr b="0">
                <a:solidFill>
                  <a:srgbClr val="FFFFFF"/>
                </a:solidFill>
              </a:defRPr>
            </a:pPr>
            <a:r>
              <a:t>Check for </a:t>
            </a:r>
            <a:r>
              <a:rPr b="1"/>
              <a:t>quiet surroundings</a:t>
            </a:r>
            <a:endParaRPr b="1"/>
          </a:p>
          <a:p>
            <a:pPr marL="881742" indent="-881742">
              <a:buClr>
                <a:srgbClr val="FE0000"/>
              </a:buClr>
              <a:buSzPct val="250000"/>
              <a:buChar char="-"/>
              <a:defRPr b="0">
                <a:solidFill>
                  <a:srgbClr val="FFFFFF"/>
                </a:solidFill>
              </a:defRPr>
            </a:pPr>
            <a:r>
              <a:t>Record a short episode to check </a:t>
            </a:r>
            <a:r>
              <a:rPr b="1"/>
              <a:t>picture and sound quality</a:t>
            </a:r>
            <a:endParaRPr b="1"/>
          </a:p>
          <a:p>
            <a:pPr marL="881742" indent="-881742">
              <a:buClr>
                <a:srgbClr val="FE0000"/>
              </a:buClr>
              <a:buSzPct val="250000"/>
              <a:buChar char="-"/>
              <a:defRPr b="0">
                <a:solidFill>
                  <a:srgbClr val="FFFFFF"/>
                </a:solidFill>
              </a:defRPr>
            </a:pPr>
            <a:r>
              <a:rPr b="1"/>
              <a:t>Speak slowly</a:t>
            </a:r>
            <a:r>
              <a:t>, loud and as freely as possible.</a:t>
            </a:r>
          </a:p>
        </p:txBody>
      </p:sp>
      <p:sp>
        <p:nvSpPr>
          <p:cNvPr id="191" name="2"/>
          <p:cNvSpPr txBox="1"/>
          <p:nvPr/>
        </p:nvSpPr>
        <p:spPr>
          <a:xfrm>
            <a:off x="23795307" y="84285"/>
            <a:ext cx="434341"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2</a:t>
            </a:r>
          </a:p>
        </p:txBody>
      </p:sp>
      <p:sp>
        <p:nvSpPr>
          <p:cNvPr id="192" name="GO"/>
          <p:cNvSpPr txBox="1"/>
          <p:nvPr/>
        </p:nvSpPr>
        <p:spPr>
          <a:xfrm>
            <a:off x="1219200" y="3129150"/>
            <a:ext cx="8962700" cy="12266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825500">
              <a:lnSpc>
                <a:spcPct val="140000"/>
              </a:lnSpc>
              <a:spcBef>
                <a:spcPts val="0"/>
              </a:spcBef>
              <a:defRPr spc="-53" sz="5400">
                <a:solidFill>
                  <a:srgbClr val="FE0000"/>
                </a:solidFill>
              </a:defRPr>
            </a:lvl1pPr>
          </a:lstStyle>
          <a:p>
            <a:pPr/>
            <a:r>
              <a:t>GO</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90">
                                            <p:bg/>
                                          </p:spTgt>
                                        </p:tgtEl>
                                        <p:attrNameLst>
                                          <p:attrName>style.visibility</p:attrName>
                                        </p:attrNameLst>
                                      </p:cBhvr>
                                      <p:to>
                                        <p:strVal val="visible"/>
                                      </p:to>
                                    </p:set>
                                    <p:anim calcmode="lin" valueType="num">
                                      <p:cBhvr>
                                        <p:cTn id="7" dur="700" fill="hold"/>
                                        <p:tgtEl>
                                          <p:spTgt spid="190">
                                            <p:bg/>
                                          </p:spTgt>
                                        </p:tgtEl>
                                        <p:attrNameLst>
                                          <p:attrName>ppt_w</p:attrName>
                                        </p:attrNameLst>
                                      </p:cBhvr>
                                      <p:tavLst>
                                        <p:tav tm="0">
                                          <p:val>
                                            <p:fltVal val="0"/>
                                          </p:val>
                                        </p:tav>
                                        <p:tav tm="100000">
                                          <p:val>
                                            <p:strVal val="#ppt_w"/>
                                          </p:val>
                                        </p:tav>
                                      </p:tavLst>
                                    </p:anim>
                                    <p:anim calcmode="lin" valueType="num">
                                      <p:cBhvr>
                                        <p:cTn id="8" dur="700" fill="hold"/>
                                        <p:tgtEl>
                                          <p:spTgt spid="190">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90">
                                            <p:txEl>
                                              <p:pRg st="0" end="0"/>
                                            </p:txEl>
                                          </p:spTgt>
                                        </p:tgtEl>
                                        <p:attrNameLst>
                                          <p:attrName>style.visibility</p:attrName>
                                        </p:attrNameLst>
                                      </p:cBhvr>
                                      <p:to>
                                        <p:strVal val="visible"/>
                                      </p:to>
                                    </p:set>
                                    <p:anim calcmode="lin" valueType="num">
                                      <p:cBhvr>
                                        <p:cTn id="11" dur="700" fill="hold"/>
                                        <p:tgtEl>
                                          <p:spTgt spid="190">
                                            <p:txEl>
                                              <p:pRg st="0" end="0"/>
                                            </p:txEl>
                                          </p:spTgt>
                                        </p:tgtEl>
                                        <p:attrNameLst>
                                          <p:attrName>ppt_w</p:attrName>
                                        </p:attrNameLst>
                                      </p:cBhvr>
                                      <p:tavLst>
                                        <p:tav tm="0">
                                          <p:val>
                                            <p:fltVal val="0"/>
                                          </p:val>
                                        </p:tav>
                                        <p:tav tm="100000">
                                          <p:val>
                                            <p:strVal val="#ppt_w"/>
                                          </p:val>
                                        </p:tav>
                                      </p:tavLst>
                                    </p:anim>
                                    <p:anim calcmode="lin" valueType="num">
                                      <p:cBhvr>
                                        <p:cTn id="12" dur="700" fill="hold"/>
                                        <p:tgtEl>
                                          <p:spTgt spid="19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190">
                                            <p:txEl>
                                              <p:pRg st="1" end="1"/>
                                            </p:txEl>
                                          </p:spTgt>
                                        </p:tgtEl>
                                        <p:attrNameLst>
                                          <p:attrName>style.visibility</p:attrName>
                                        </p:attrNameLst>
                                      </p:cBhvr>
                                      <p:to>
                                        <p:strVal val="visible"/>
                                      </p:to>
                                    </p:set>
                                    <p:anim calcmode="lin" valueType="num">
                                      <p:cBhvr>
                                        <p:cTn id="17" dur="700" fill="hold"/>
                                        <p:tgtEl>
                                          <p:spTgt spid="190">
                                            <p:txEl>
                                              <p:pRg st="1" end="1"/>
                                            </p:txEl>
                                          </p:spTgt>
                                        </p:tgtEl>
                                        <p:attrNameLst>
                                          <p:attrName>ppt_w</p:attrName>
                                        </p:attrNameLst>
                                      </p:cBhvr>
                                      <p:tavLst>
                                        <p:tav tm="0">
                                          <p:val>
                                            <p:fltVal val="0"/>
                                          </p:val>
                                        </p:tav>
                                        <p:tav tm="100000">
                                          <p:val>
                                            <p:strVal val="#ppt_w"/>
                                          </p:val>
                                        </p:tav>
                                      </p:tavLst>
                                    </p:anim>
                                    <p:anim calcmode="lin" valueType="num">
                                      <p:cBhvr>
                                        <p:cTn id="18" dur="700" fill="hold"/>
                                        <p:tgtEl>
                                          <p:spTgt spid="19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6" presetID="23" grpId="1" fill="hold">
                                  <p:stCondLst>
                                    <p:cond delay="0"/>
                                  </p:stCondLst>
                                  <p:iterate type="el" backwards="0">
                                    <p:tmAbs val="0"/>
                                  </p:iterate>
                                  <p:childTnLst>
                                    <p:set>
                                      <p:cBhvr>
                                        <p:cTn id="22" fill="hold"/>
                                        <p:tgtEl>
                                          <p:spTgt spid="190">
                                            <p:txEl>
                                              <p:pRg st="2" end="2"/>
                                            </p:txEl>
                                          </p:spTgt>
                                        </p:tgtEl>
                                        <p:attrNameLst>
                                          <p:attrName>style.visibility</p:attrName>
                                        </p:attrNameLst>
                                      </p:cBhvr>
                                      <p:to>
                                        <p:strVal val="visible"/>
                                      </p:to>
                                    </p:set>
                                    <p:anim calcmode="lin" valueType="num">
                                      <p:cBhvr>
                                        <p:cTn id="23" dur="700" fill="hold"/>
                                        <p:tgtEl>
                                          <p:spTgt spid="190">
                                            <p:txEl>
                                              <p:pRg st="2" end="2"/>
                                            </p:txEl>
                                          </p:spTgt>
                                        </p:tgtEl>
                                        <p:attrNameLst>
                                          <p:attrName>ppt_w</p:attrName>
                                        </p:attrNameLst>
                                      </p:cBhvr>
                                      <p:tavLst>
                                        <p:tav tm="0">
                                          <p:val>
                                            <p:fltVal val="0"/>
                                          </p:val>
                                        </p:tav>
                                        <p:tav tm="100000">
                                          <p:val>
                                            <p:strVal val="#ppt_w"/>
                                          </p:val>
                                        </p:tav>
                                      </p:tavLst>
                                    </p:anim>
                                    <p:anim calcmode="lin" valueType="num">
                                      <p:cBhvr>
                                        <p:cTn id="24" dur="700" fill="hold"/>
                                        <p:tgtEl>
                                          <p:spTgt spid="19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6" presetID="23" grpId="1" fill="hold">
                                  <p:stCondLst>
                                    <p:cond delay="0"/>
                                  </p:stCondLst>
                                  <p:iterate type="el" backwards="0">
                                    <p:tmAbs val="0"/>
                                  </p:iterate>
                                  <p:childTnLst>
                                    <p:set>
                                      <p:cBhvr>
                                        <p:cTn id="28" fill="hold"/>
                                        <p:tgtEl>
                                          <p:spTgt spid="190">
                                            <p:txEl>
                                              <p:pRg st="3" end="3"/>
                                            </p:txEl>
                                          </p:spTgt>
                                        </p:tgtEl>
                                        <p:attrNameLst>
                                          <p:attrName>style.visibility</p:attrName>
                                        </p:attrNameLst>
                                      </p:cBhvr>
                                      <p:to>
                                        <p:strVal val="visible"/>
                                      </p:to>
                                    </p:set>
                                    <p:anim calcmode="lin" valueType="num">
                                      <p:cBhvr>
                                        <p:cTn id="29" dur="700" fill="hold"/>
                                        <p:tgtEl>
                                          <p:spTgt spid="190">
                                            <p:txEl>
                                              <p:pRg st="3" end="3"/>
                                            </p:txEl>
                                          </p:spTgt>
                                        </p:tgtEl>
                                        <p:attrNameLst>
                                          <p:attrName>ppt_w</p:attrName>
                                        </p:attrNameLst>
                                      </p:cBhvr>
                                      <p:tavLst>
                                        <p:tav tm="0">
                                          <p:val>
                                            <p:fltVal val="0"/>
                                          </p:val>
                                        </p:tav>
                                        <p:tav tm="100000">
                                          <p:val>
                                            <p:strVal val="#ppt_w"/>
                                          </p:val>
                                        </p:tav>
                                      </p:tavLst>
                                    </p:anim>
                                    <p:anim calcmode="lin" valueType="num">
                                      <p:cBhvr>
                                        <p:cTn id="30" dur="700" fill="hold"/>
                                        <p:tgtEl>
                                          <p:spTgt spid="19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23" grpId="1" fill="hold">
                                  <p:stCondLst>
                                    <p:cond delay="0"/>
                                  </p:stCondLst>
                                  <p:iterate type="el" backwards="0">
                                    <p:tmAbs val="0"/>
                                  </p:iterate>
                                  <p:childTnLst>
                                    <p:set>
                                      <p:cBhvr>
                                        <p:cTn id="34" fill="hold"/>
                                        <p:tgtEl>
                                          <p:spTgt spid="190">
                                            <p:txEl>
                                              <p:pRg st="4" end="4"/>
                                            </p:txEl>
                                          </p:spTgt>
                                        </p:tgtEl>
                                        <p:attrNameLst>
                                          <p:attrName>style.visibility</p:attrName>
                                        </p:attrNameLst>
                                      </p:cBhvr>
                                      <p:to>
                                        <p:strVal val="visible"/>
                                      </p:to>
                                    </p:set>
                                    <p:anim calcmode="lin" valueType="num">
                                      <p:cBhvr>
                                        <p:cTn id="35" dur="700" fill="hold"/>
                                        <p:tgtEl>
                                          <p:spTgt spid="190">
                                            <p:txEl>
                                              <p:pRg st="4" end="4"/>
                                            </p:txEl>
                                          </p:spTgt>
                                        </p:tgtEl>
                                        <p:attrNameLst>
                                          <p:attrName>ppt_w</p:attrName>
                                        </p:attrNameLst>
                                      </p:cBhvr>
                                      <p:tavLst>
                                        <p:tav tm="0">
                                          <p:val>
                                            <p:fltVal val="0"/>
                                          </p:val>
                                        </p:tav>
                                        <p:tav tm="100000">
                                          <p:val>
                                            <p:strVal val="#ppt_w"/>
                                          </p:val>
                                        </p:tav>
                                      </p:tavLst>
                                    </p:anim>
                                    <p:anim calcmode="lin" valueType="num">
                                      <p:cBhvr>
                                        <p:cTn id="36" dur="700" fill="hold"/>
                                        <p:tgtEl>
                                          <p:spTgt spid="190">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0"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071C1"/>
        </a:solidFill>
      </p:bgPr>
    </p:bg>
    <p:spTree>
      <p:nvGrpSpPr>
        <p:cNvPr id="1" name=""/>
        <p:cNvGrpSpPr/>
        <p:nvPr/>
      </p:nvGrpSpPr>
      <p:grpSpPr>
        <a:xfrm>
          <a:off x="0" y="0"/>
          <a:ext cx="0" cy="0"/>
          <a:chOff x="0" y="0"/>
          <a:chExt cx="0" cy="0"/>
        </a:xfrm>
      </p:grpSpPr>
      <p:sp>
        <p:nvSpPr>
          <p:cNvPr id="196" name="Finishing"/>
          <p:cNvSpPr txBox="1"/>
          <p:nvPr>
            <p:ph type="title"/>
          </p:nvPr>
        </p:nvSpPr>
        <p:spPr>
          <a:prstGeom prst="rect">
            <a:avLst/>
          </a:prstGeom>
        </p:spPr>
        <p:txBody>
          <a:bodyPr/>
          <a:lstStyle/>
          <a:p>
            <a:pPr/>
            <a:r>
              <a:t>Finishing</a:t>
            </a:r>
          </a:p>
        </p:txBody>
      </p:sp>
      <p:sp>
        <p:nvSpPr>
          <p:cNvPr id="197" name="Mission complete……"/>
          <p:cNvSpPr txBox="1"/>
          <p:nvPr>
            <p:ph type="body" idx="1"/>
          </p:nvPr>
        </p:nvSpPr>
        <p:spPr>
          <a:xfrm>
            <a:off x="1219200" y="4763478"/>
            <a:ext cx="21945600" cy="7733322"/>
          </a:xfrm>
          <a:prstGeom prst="rect">
            <a:avLst/>
          </a:prstGeom>
        </p:spPr>
        <p:txBody>
          <a:bodyPr/>
          <a:lstStyle/>
          <a:p>
            <a:pPr marL="846473" indent="-846473" defTabSz="792479">
              <a:buClr>
                <a:srgbClr val="FE0000"/>
              </a:buClr>
              <a:buSzPct val="250000"/>
              <a:buChar char="-"/>
              <a:defRPr spc="-51" sz="5184">
                <a:solidFill>
                  <a:srgbClr val="FFFFFF"/>
                </a:solidFill>
              </a:defRPr>
            </a:pPr>
            <a:r>
              <a:t>Mission complete… </a:t>
            </a:r>
          </a:p>
          <a:p>
            <a:pPr marL="846473" indent="-846473" defTabSz="792479">
              <a:buClr>
                <a:srgbClr val="FE0000"/>
              </a:buClr>
              <a:buSzPct val="250000"/>
              <a:buChar char="-"/>
              <a:defRPr spc="-51" sz="5184">
                <a:solidFill>
                  <a:srgbClr val="FFFFFF"/>
                </a:solidFill>
              </a:defRPr>
            </a:pPr>
          </a:p>
          <a:p>
            <a:pPr marL="846473" indent="-846473" defTabSz="792479">
              <a:buClr>
                <a:srgbClr val="FE0000"/>
              </a:buClr>
              <a:buSzPct val="250000"/>
              <a:buChar char="-"/>
              <a:defRPr spc="-51" sz="5184">
                <a:solidFill>
                  <a:srgbClr val="FFFFFF"/>
                </a:solidFill>
              </a:defRPr>
            </a:pPr>
            <a:r>
              <a:rPr b="0"/>
              <a:t>Contact PEMS!    </a:t>
            </a:r>
            <a:r>
              <a:t>                                                             </a:t>
            </a:r>
            <a:r>
              <a:rPr spc="-62" sz="6240"/>
              <a:t>admin@pems.ch</a:t>
            </a:r>
            <a:endParaRPr b="0" spc="-62" sz="6240"/>
          </a:p>
          <a:p>
            <a:pPr marL="846473" indent="-846473" defTabSz="792479">
              <a:buClr>
                <a:srgbClr val="FE0000"/>
              </a:buClr>
              <a:buSzPct val="250000"/>
              <a:buChar char="-"/>
              <a:defRPr spc="-51" sz="5184">
                <a:solidFill>
                  <a:srgbClr val="FFFFFF"/>
                </a:solidFill>
              </a:defRPr>
            </a:pPr>
            <a:endParaRPr b="0"/>
          </a:p>
          <a:p>
            <a:pPr marL="846473" indent="-846473" defTabSz="792479">
              <a:buClr>
                <a:srgbClr val="FE0000"/>
              </a:buClr>
              <a:buSzPct val="250000"/>
              <a:buChar char="-"/>
              <a:defRPr spc="-51" sz="5184">
                <a:solidFill>
                  <a:srgbClr val="FFFFFF"/>
                </a:solidFill>
              </a:defRPr>
            </a:pPr>
            <a:r>
              <a:rPr b="0"/>
              <a:t>Video-upload to </a:t>
            </a:r>
            <a:r>
              <a:t>youtube.com</a:t>
            </a:r>
            <a:endParaRPr b="0"/>
          </a:p>
          <a:p>
            <a:pPr marL="846473" indent="-846473" defTabSz="792479">
              <a:buClr>
                <a:srgbClr val="FE0000"/>
              </a:buClr>
              <a:buSzPct val="250000"/>
              <a:buChar char="-"/>
              <a:defRPr spc="-51" sz="5184">
                <a:solidFill>
                  <a:srgbClr val="FFFFFF"/>
                </a:solidFill>
              </a:defRPr>
            </a:pPr>
            <a:endParaRPr b="0"/>
          </a:p>
          <a:p>
            <a:pPr marL="846473" indent="-846473" defTabSz="792479">
              <a:buClr>
                <a:srgbClr val="FE0000"/>
              </a:buClr>
              <a:buSzPct val="250000"/>
              <a:buChar char="-"/>
              <a:defRPr spc="-51" sz="5184">
                <a:solidFill>
                  <a:srgbClr val="FFFFFF"/>
                </a:solidFill>
              </a:defRPr>
            </a:pPr>
            <a:r>
              <a:rPr b="0"/>
              <a:t>Integration of your video on the PEMS-website</a:t>
            </a:r>
          </a:p>
        </p:txBody>
      </p:sp>
      <p:sp>
        <p:nvSpPr>
          <p:cNvPr id="198" name="6"/>
          <p:cNvSpPr txBox="1"/>
          <p:nvPr/>
        </p:nvSpPr>
        <p:spPr>
          <a:xfrm>
            <a:off x="23795307" y="84285"/>
            <a:ext cx="438608"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6</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97">
                                            <p:bg/>
                                          </p:spTgt>
                                        </p:tgtEl>
                                        <p:attrNameLst>
                                          <p:attrName>style.visibility</p:attrName>
                                        </p:attrNameLst>
                                      </p:cBhvr>
                                      <p:to>
                                        <p:strVal val="visible"/>
                                      </p:to>
                                    </p:set>
                                    <p:anim calcmode="lin" valueType="num">
                                      <p:cBhvr>
                                        <p:cTn id="7" dur="700" fill="hold"/>
                                        <p:tgtEl>
                                          <p:spTgt spid="197">
                                            <p:bg/>
                                          </p:spTgt>
                                        </p:tgtEl>
                                        <p:attrNameLst>
                                          <p:attrName>ppt_w</p:attrName>
                                        </p:attrNameLst>
                                      </p:cBhvr>
                                      <p:tavLst>
                                        <p:tav tm="0">
                                          <p:val>
                                            <p:fltVal val="0"/>
                                          </p:val>
                                        </p:tav>
                                        <p:tav tm="100000">
                                          <p:val>
                                            <p:strVal val="#ppt_w"/>
                                          </p:val>
                                        </p:tav>
                                      </p:tavLst>
                                    </p:anim>
                                    <p:anim calcmode="lin" valueType="num">
                                      <p:cBhvr>
                                        <p:cTn id="8" dur="700" fill="hold"/>
                                        <p:tgtEl>
                                          <p:spTgt spid="197">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97">
                                            <p:txEl>
                                              <p:pRg st="0" end="0"/>
                                            </p:txEl>
                                          </p:spTgt>
                                        </p:tgtEl>
                                        <p:attrNameLst>
                                          <p:attrName>style.visibility</p:attrName>
                                        </p:attrNameLst>
                                      </p:cBhvr>
                                      <p:to>
                                        <p:strVal val="visible"/>
                                      </p:to>
                                    </p:set>
                                    <p:anim calcmode="lin" valueType="num">
                                      <p:cBhvr>
                                        <p:cTn id="11" dur="700" fill="hold"/>
                                        <p:tgtEl>
                                          <p:spTgt spid="197">
                                            <p:txEl>
                                              <p:pRg st="0" end="0"/>
                                            </p:txEl>
                                          </p:spTgt>
                                        </p:tgtEl>
                                        <p:attrNameLst>
                                          <p:attrName>ppt_w</p:attrName>
                                        </p:attrNameLst>
                                      </p:cBhvr>
                                      <p:tavLst>
                                        <p:tav tm="0">
                                          <p:val>
                                            <p:fltVal val="0"/>
                                          </p:val>
                                        </p:tav>
                                        <p:tav tm="100000">
                                          <p:val>
                                            <p:strVal val="#ppt_w"/>
                                          </p:val>
                                        </p:tav>
                                      </p:tavLst>
                                    </p:anim>
                                    <p:anim calcmode="lin" valueType="num">
                                      <p:cBhvr>
                                        <p:cTn id="12" dur="700" fill="hold"/>
                                        <p:tgtEl>
                                          <p:spTgt spid="19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197">
                                            <p:txEl>
                                              <p:pRg st="1" end="1"/>
                                            </p:txEl>
                                          </p:spTgt>
                                        </p:tgtEl>
                                        <p:attrNameLst>
                                          <p:attrName>style.visibility</p:attrName>
                                        </p:attrNameLst>
                                      </p:cBhvr>
                                      <p:to>
                                        <p:strVal val="visible"/>
                                      </p:to>
                                    </p:set>
                                    <p:anim calcmode="lin" valueType="num">
                                      <p:cBhvr>
                                        <p:cTn id="17" dur="700" fill="hold"/>
                                        <p:tgtEl>
                                          <p:spTgt spid="197">
                                            <p:txEl>
                                              <p:pRg st="1" end="1"/>
                                            </p:txEl>
                                          </p:spTgt>
                                        </p:tgtEl>
                                        <p:attrNameLst>
                                          <p:attrName>ppt_w</p:attrName>
                                        </p:attrNameLst>
                                      </p:cBhvr>
                                      <p:tavLst>
                                        <p:tav tm="0">
                                          <p:val>
                                            <p:fltVal val="0"/>
                                          </p:val>
                                        </p:tav>
                                        <p:tav tm="100000">
                                          <p:val>
                                            <p:strVal val="#ppt_w"/>
                                          </p:val>
                                        </p:tav>
                                      </p:tavLst>
                                    </p:anim>
                                    <p:anim calcmode="lin" valueType="num">
                                      <p:cBhvr>
                                        <p:cTn id="18" dur="700" fill="hold"/>
                                        <p:tgtEl>
                                          <p:spTgt spid="19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6" presetID="23" grpId="1" fill="hold">
                                  <p:stCondLst>
                                    <p:cond delay="0"/>
                                  </p:stCondLst>
                                  <p:iterate type="el" backwards="0">
                                    <p:tmAbs val="0"/>
                                  </p:iterate>
                                  <p:childTnLst>
                                    <p:set>
                                      <p:cBhvr>
                                        <p:cTn id="22" fill="hold"/>
                                        <p:tgtEl>
                                          <p:spTgt spid="197">
                                            <p:txEl>
                                              <p:pRg st="2" end="2"/>
                                            </p:txEl>
                                          </p:spTgt>
                                        </p:tgtEl>
                                        <p:attrNameLst>
                                          <p:attrName>style.visibility</p:attrName>
                                        </p:attrNameLst>
                                      </p:cBhvr>
                                      <p:to>
                                        <p:strVal val="visible"/>
                                      </p:to>
                                    </p:set>
                                    <p:anim calcmode="lin" valueType="num">
                                      <p:cBhvr>
                                        <p:cTn id="23" dur="700" fill="hold"/>
                                        <p:tgtEl>
                                          <p:spTgt spid="197">
                                            <p:txEl>
                                              <p:pRg st="2" end="2"/>
                                            </p:txEl>
                                          </p:spTgt>
                                        </p:tgtEl>
                                        <p:attrNameLst>
                                          <p:attrName>ppt_w</p:attrName>
                                        </p:attrNameLst>
                                      </p:cBhvr>
                                      <p:tavLst>
                                        <p:tav tm="0">
                                          <p:val>
                                            <p:fltVal val="0"/>
                                          </p:val>
                                        </p:tav>
                                        <p:tav tm="100000">
                                          <p:val>
                                            <p:strVal val="#ppt_w"/>
                                          </p:val>
                                        </p:tav>
                                      </p:tavLst>
                                    </p:anim>
                                    <p:anim calcmode="lin" valueType="num">
                                      <p:cBhvr>
                                        <p:cTn id="24" dur="700" fill="hold"/>
                                        <p:tgtEl>
                                          <p:spTgt spid="19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6" presetID="23" grpId="1" fill="hold">
                                  <p:stCondLst>
                                    <p:cond delay="0"/>
                                  </p:stCondLst>
                                  <p:iterate type="el" backwards="0">
                                    <p:tmAbs val="0"/>
                                  </p:iterate>
                                  <p:childTnLst>
                                    <p:set>
                                      <p:cBhvr>
                                        <p:cTn id="28" fill="hold"/>
                                        <p:tgtEl>
                                          <p:spTgt spid="197">
                                            <p:txEl>
                                              <p:pRg st="3" end="3"/>
                                            </p:txEl>
                                          </p:spTgt>
                                        </p:tgtEl>
                                        <p:attrNameLst>
                                          <p:attrName>style.visibility</p:attrName>
                                        </p:attrNameLst>
                                      </p:cBhvr>
                                      <p:to>
                                        <p:strVal val="visible"/>
                                      </p:to>
                                    </p:set>
                                    <p:anim calcmode="lin" valueType="num">
                                      <p:cBhvr>
                                        <p:cTn id="29" dur="700" fill="hold"/>
                                        <p:tgtEl>
                                          <p:spTgt spid="197">
                                            <p:txEl>
                                              <p:pRg st="3" end="3"/>
                                            </p:txEl>
                                          </p:spTgt>
                                        </p:tgtEl>
                                        <p:attrNameLst>
                                          <p:attrName>ppt_w</p:attrName>
                                        </p:attrNameLst>
                                      </p:cBhvr>
                                      <p:tavLst>
                                        <p:tav tm="0">
                                          <p:val>
                                            <p:fltVal val="0"/>
                                          </p:val>
                                        </p:tav>
                                        <p:tav tm="100000">
                                          <p:val>
                                            <p:strVal val="#ppt_w"/>
                                          </p:val>
                                        </p:tav>
                                      </p:tavLst>
                                    </p:anim>
                                    <p:anim calcmode="lin" valueType="num">
                                      <p:cBhvr>
                                        <p:cTn id="30" dur="700" fill="hold"/>
                                        <p:tgtEl>
                                          <p:spTgt spid="19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23" grpId="1" fill="hold">
                                  <p:stCondLst>
                                    <p:cond delay="0"/>
                                  </p:stCondLst>
                                  <p:iterate type="el" backwards="0">
                                    <p:tmAbs val="0"/>
                                  </p:iterate>
                                  <p:childTnLst>
                                    <p:set>
                                      <p:cBhvr>
                                        <p:cTn id="34" fill="hold"/>
                                        <p:tgtEl>
                                          <p:spTgt spid="197">
                                            <p:txEl>
                                              <p:pRg st="4" end="4"/>
                                            </p:txEl>
                                          </p:spTgt>
                                        </p:tgtEl>
                                        <p:attrNameLst>
                                          <p:attrName>style.visibility</p:attrName>
                                        </p:attrNameLst>
                                      </p:cBhvr>
                                      <p:to>
                                        <p:strVal val="visible"/>
                                      </p:to>
                                    </p:set>
                                    <p:anim calcmode="lin" valueType="num">
                                      <p:cBhvr>
                                        <p:cTn id="35" dur="700" fill="hold"/>
                                        <p:tgtEl>
                                          <p:spTgt spid="197">
                                            <p:txEl>
                                              <p:pRg st="4" end="4"/>
                                            </p:txEl>
                                          </p:spTgt>
                                        </p:tgtEl>
                                        <p:attrNameLst>
                                          <p:attrName>ppt_w</p:attrName>
                                        </p:attrNameLst>
                                      </p:cBhvr>
                                      <p:tavLst>
                                        <p:tav tm="0">
                                          <p:val>
                                            <p:fltVal val="0"/>
                                          </p:val>
                                        </p:tav>
                                        <p:tav tm="100000">
                                          <p:val>
                                            <p:strVal val="#ppt_w"/>
                                          </p:val>
                                        </p:tav>
                                      </p:tavLst>
                                    </p:anim>
                                    <p:anim calcmode="lin" valueType="num">
                                      <p:cBhvr>
                                        <p:cTn id="36" dur="700" fill="hold"/>
                                        <p:tgtEl>
                                          <p:spTgt spid="19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16" presetID="23" grpId="1" fill="hold">
                                  <p:stCondLst>
                                    <p:cond delay="0"/>
                                  </p:stCondLst>
                                  <p:iterate type="el" backwards="0">
                                    <p:tmAbs val="0"/>
                                  </p:iterate>
                                  <p:childTnLst>
                                    <p:set>
                                      <p:cBhvr>
                                        <p:cTn id="40" fill="hold"/>
                                        <p:tgtEl>
                                          <p:spTgt spid="197">
                                            <p:txEl>
                                              <p:pRg st="5" end="5"/>
                                            </p:txEl>
                                          </p:spTgt>
                                        </p:tgtEl>
                                        <p:attrNameLst>
                                          <p:attrName>style.visibility</p:attrName>
                                        </p:attrNameLst>
                                      </p:cBhvr>
                                      <p:to>
                                        <p:strVal val="visible"/>
                                      </p:to>
                                    </p:set>
                                    <p:anim calcmode="lin" valueType="num">
                                      <p:cBhvr>
                                        <p:cTn id="41" dur="700" fill="hold"/>
                                        <p:tgtEl>
                                          <p:spTgt spid="197">
                                            <p:txEl>
                                              <p:pRg st="5" end="5"/>
                                            </p:txEl>
                                          </p:spTgt>
                                        </p:tgtEl>
                                        <p:attrNameLst>
                                          <p:attrName>ppt_w</p:attrName>
                                        </p:attrNameLst>
                                      </p:cBhvr>
                                      <p:tavLst>
                                        <p:tav tm="0">
                                          <p:val>
                                            <p:fltVal val="0"/>
                                          </p:val>
                                        </p:tav>
                                        <p:tav tm="100000">
                                          <p:val>
                                            <p:strVal val="#ppt_w"/>
                                          </p:val>
                                        </p:tav>
                                      </p:tavLst>
                                    </p:anim>
                                    <p:anim calcmode="lin" valueType="num">
                                      <p:cBhvr>
                                        <p:cTn id="42" dur="700" fill="hold"/>
                                        <p:tgtEl>
                                          <p:spTgt spid="197">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16" presetID="23" grpId="1" fill="hold">
                                  <p:stCondLst>
                                    <p:cond delay="0"/>
                                  </p:stCondLst>
                                  <p:iterate type="el" backwards="0">
                                    <p:tmAbs val="0"/>
                                  </p:iterate>
                                  <p:childTnLst>
                                    <p:set>
                                      <p:cBhvr>
                                        <p:cTn id="46" fill="hold"/>
                                        <p:tgtEl>
                                          <p:spTgt spid="197">
                                            <p:txEl>
                                              <p:pRg st="6" end="6"/>
                                            </p:txEl>
                                          </p:spTgt>
                                        </p:tgtEl>
                                        <p:attrNameLst>
                                          <p:attrName>style.visibility</p:attrName>
                                        </p:attrNameLst>
                                      </p:cBhvr>
                                      <p:to>
                                        <p:strVal val="visible"/>
                                      </p:to>
                                    </p:set>
                                    <p:anim calcmode="lin" valueType="num">
                                      <p:cBhvr>
                                        <p:cTn id="47" dur="700" fill="hold"/>
                                        <p:tgtEl>
                                          <p:spTgt spid="197">
                                            <p:txEl>
                                              <p:pRg st="6" end="6"/>
                                            </p:txEl>
                                          </p:spTgt>
                                        </p:tgtEl>
                                        <p:attrNameLst>
                                          <p:attrName>ppt_w</p:attrName>
                                        </p:attrNameLst>
                                      </p:cBhvr>
                                      <p:tavLst>
                                        <p:tav tm="0">
                                          <p:val>
                                            <p:fltVal val="0"/>
                                          </p:val>
                                        </p:tav>
                                        <p:tav tm="100000">
                                          <p:val>
                                            <p:strVal val="#ppt_w"/>
                                          </p:val>
                                        </p:tav>
                                      </p:tavLst>
                                    </p:anim>
                                    <p:anim calcmode="lin" valueType="num">
                                      <p:cBhvr>
                                        <p:cTn id="48" dur="700" fill="hold"/>
                                        <p:tgtEl>
                                          <p:spTgt spid="197">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7" grpId="1"/>
    </p:bldLst>
  </p:timing>
</p:sld>
</file>

<file path=ppt/theme/theme1.xml><?xml version="1.0" encoding="utf-8"?>
<a:theme xmlns:a="http://schemas.openxmlformats.org/drawingml/2006/main" xmlns:r="http://schemas.openxmlformats.org/officeDocument/2006/relationships" name="25_BoldColor">
  <a:themeElements>
    <a:clrScheme name="25_BoldColor">
      <a:dk1>
        <a:srgbClr val="53585F"/>
      </a:dk1>
      <a:lt1>
        <a:srgbClr val="00BFF3"/>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
      <a:majorFont>
        <a:latin typeface="Druk Medium"/>
        <a:ea typeface="Druk Medium"/>
        <a:cs typeface="Druk Medium"/>
      </a:majorFont>
      <a:minorFont>
        <a:latin typeface="Druk Medium"/>
        <a:ea typeface="Druk Medium"/>
        <a:cs typeface="Druk Medium"/>
      </a:minorFont>
    </a:fontScheme>
    <a:fmtScheme name="25_Bold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20000"/>
          </a:lnSpc>
          <a:spcBef>
            <a:spcPts val="0"/>
          </a:spcBef>
          <a:spcAft>
            <a:spcPts val="0"/>
          </a:spcAft>
          <a:buClrTx/>
          <a:buSzTx/>
          <a:buFontTx/>
          <a:buNone/>
          <a:tabLst/>
          <a:defRPr b="0" baseline="0" cap="all" i="0" spc="0" strike="noStrike" sz="3000" u="none" kumimoji="0" normalizeH="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5_BoldColor">
  <a:themeElements>
    <a:clrScheme name="25_BoldColor">
      <a:dk1>
        <a:srgbClr val="000000"/>
      </a:dk1>
      <a:lt1>
        <a:srgbClr val="FFFFFF"/>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
      <a:majorFont>
        <a:latin typeface="Druk Medium"/>
        <a:ea typeface="Druk Medium"/>
        <a:cs typeface="Druk Medium"/>
      </a:majorFont>
      <a:minorFont>
        <a:latin typeface="Druk Medium"/>
        <a:ea typeface="Druk Medium"/>
        <a:cs typeface="Druk Medium"/>
      </a:minorFont>
    </a:fontScheme>
    <a:fmtScheme name="25_Bold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20000"/>
          </a:lnSpc>
          <a:spcBef>
            <a:spcPts val="0"/>
          </a:spcBef>
          <a:spcAft>
            <a:spcPts val="0"/>
          </a:spcAft>
          <a:buClrTx/>
          <a:buSzTx/>
          <a:buFontTx/>
          <a:buNone/>
          <a:tabLst/>
          <a:defRPr b="0" baseline="0" cap="all" i="0" spc="0" strike="noStrike" sz="3000" u="none" kumimoji="0" normalizeH="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